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76" r:id="rId12"/>
    <p:sldId id="269" r:id="rId13"/>
    <p:sldId id="270" r:id="rId14"/>
    <p:sldId id="283" r:id="rId15"/>
    <p:sldId id="265" r:id="rId16"/>
    <p:sldId id="266" r:id="rId17"/>
    <p:sldId id="281" r:id="rId18"/>
    <p:sldId id="282" r:id="rId19"/>
    <p:sldId id="272" r:id="rId20"/>
    <p:sldId id="271" r:id="rId21"/>
    <p:sldId id="273" r:id="rId22"/>
    <p:sldId id="284" r:id="rId23"/>
    <p:sldId id="280" r:id="rId24"/>
    <p:sldId id="275" r:id="rId25"/>
    <p:sldId id="277" r:id="rId26"/>
    <p:sldId id="285" r:id="rId2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varo Hu" initials="AH" lastIdx="1" clrIdx="0">
    <p:extLst>
      <p:ext uri="{19B8F6BF-5375-455C-9EA6-DF929625EA0E}">
        <p15:presenceInfo xmlns:p15="http://schemas.microsoft.com/office/powerpoint/2012/main" userId="f40b6ea22f430e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4B1184-FEA1-4E43-8826-40F6E800F143}" v="1" dt="2020-03-23T15:29:21.176"/>
    <p1510:client id="{75106D5A-3CA8-4C08-BF08-EB2733554B43}" v="566" dt="2020-03-22T19:50:46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aro Hu" userId="f40b6ea22f430ead" providerId="LiveId" clId="{75106D5A-3CA8-4C08-BF08-EB2733554B43}"/>
    <pc:docChg chg="undo custSel mod addSld delSld modSld">
      <pc:chgData name="Alvaro Hu" userId="f40b6ea22f430ead" providerId="LiveId" clId="{75106D5A-3CA8-4C08-BF08-EB2733554B43}" dt="2020-03-22T19:50:46.794" v="3725" actId="1076"/>
      <pc:docMkLst>
        <pc:docMk/>
      </pc:docMkLst>
      <pc:sldChg chg="modSp mod">
        <pc:chgData name="Alvaro Hu" userId="f40b6ea22f430ead" providerId="LiveId" clId="{75106D5A-3CA8-4C08-BF08-EB2733554B43}" dt="2020-03-22T18:11:00.784" v="3310" actId="20577"/>
        <pc:sldMkLst>
          <pc:docMk/>
          <pc:sldMk cId="783965161" sldId="257"/>
        </pc:sldMkLst>
        <pc:spChg chg="mod">
          <ac:chgData name="Alvaro Hu" userId="f40b6ea22f430ead" providerId="LiveId" clId="{75106D5A-3CA8-4C08-BF08-EB2733554B43}" dt="2020-03-22T18:11:00.784" v="3310" actId="20577"/>
          <ac:spMkLst>
            <pc:docMk/>
            <pc:sldMk cId="783965161" sldId="257"/>
            <ac:spMk id="3" creationId="{C2DA9420-8E7F-4949-90CF-236A182BCAA6}"/>
          </ac:spMkLst>
        </pc:spChg>
      </pc:sldChg>
      <pc:sldChg chg="modSp mod">
        <pc:chgData name="Alvaro Hu" userId="f40b6ea22f430ead" providerId="LiveId" clId="{75106D5A-3CA8-4C08-BF08-EB2733554B43}" dt="2020-03-22T18:12:19.614" v="3412" actId="403"/>
        <pc:sldMkLst>
          <pc:docMk/>
          <pc:sldMk cId="1869883465" sldId="259"/>
        </pc:sldMkLst>
        <pc:spChg chg="mod">
          <ac:chgData name="Alvaro Hu" userId="f40b6ea22f430ead" providerId="LiveId" clId="{75106D5A-3CA8-4C08-BF08-EB2733554B43}" dt="2020-03-22T18:12:19.614" v="3412" actId="403"/>
          <ac:spMkLst>
            <pc:docMk/>
            <pc:sldMk cId="1869883465" sldId="259"/>
            <ac:spMk id="3" creationId="{ABF89355-1782-46B7-83BA-B1145B0D5F21}"/>
          </ac:spMkLst>
        </pc:spChg>
      </pc:sldChg>
      <pc:sldChg chg="modSp mod">
        <pc:chgData name="Alvaro Hu" userId="f40b6ea22f430ead" providerId="LiveId" clId="{75106D5A-3CA8-4C08-BF08-EB2733554B43}" dt="2020-03-22T18:14:07.940" v="3474" actId="20577"/>
        <pc:sldMkLst>
          <pc:docMk/>
          <pc:sldMk cId="2555444467" sldId="260"/>
        </pc:sldMkLst>
        <pc:spChg chg="mod">
          <ac:chgData name="Alvaro Hu" userId="f40b6ea22f430ead" providerId="LiveId" clId="{75106D5A-3CA8-4C08-BF08-EB2733554B43}" dt="2020-03-22T18:14:07.940" v="3474" actId="20577"/>
          <ac:spMkLst>
            <pc:docMk/>
            <pc:sldMk cId="2555444467" sldId="260"/>
            <ac:spMk id="3" creationId="{A5874FB9-31FB-4AF9-9D53-5197554F8DD5}"/>
          </ac:spMkLst>
        </pc:spChg>
      </pc:sldChg>
      <pc:sldChg chg="modSp mod">
        <pc:chgData name="Alvaro Hu" userId="f40b6ea22f430ead" providerId="LiveId" clId="{75106D5A-3CA8-4C08-BF08-EB2733554B43}" dt="2020-03-21T18:18:44.333" v="1673" actId="404"/>
        <pc:sldMkLst>
          <pc:docMk/>
          <pc:sldMk cId="989639421" sldId="261"/>
        </pc:sldMkLst>
        <pc:spChg chg="mod">
          <ac:chgData name="Alvaro Hu" userId="f40b6ea22f430ead" providerId="LiveId" clId="{75106D5A-3CA8-4C08-BF08-EB2733554B43}" dt="2020-03-21T18:18:44.333" v="1673" actId="404"/>
          <ac:spMkLst>
            <pc:docMk/>
            <pc:sldMk cId="989639421" sldId="261"/>
            <ac:spMk id="3" creationId="{2D7B8203-1A83-4ECD-8477-FF840C9B100C}"/>
          </ac:spMkLst>
        </pc:spChg>
      </pc:sldChg>
      <pc:sldChg chg="modSp">
        <pc:chgData name="Alvaro Hu" userId="f40b6ea22f430ead" providerId="LiveId" clId="{75106D5A-3CA8-4C08-BF08-EB2733554B43}" dt="2020-03-22T18:17:29.909" v="3668" actId="20577"/>
        <pc:sldMkLst>
          <pc:docMk/>
          <pc:sldMk cId="4257305990" sldId="262"/>
        </pc:sldMkLst>
        <pc:graphicFrameChg chg="mod">
          <ac:chgData name="Alvaro Hu" userId="f40b6ea22f430ead" providerId="LiveId" clId="{75106D5A-3CA8-4C08-BF08-EB2733554B43}" dt="2020-03-22T18:17:29.909" v="3668" actId="20577"/>
          <ac:graphicFrameMkLst>
            <pc:docMk/>
            <pc:sldMk cId="4257305990" sldId="262"/>
            <ac:graphicFrameMk id="5" creationId="{C88FE4CB-704E-4B2D-AC22-D3A34B65FBB9}"/>
          </ac:graphicFrameMkLst>
        </pc:graphicFrameChg>
      </pc:sldChg>
      <pc:sldChg chg="modSp">
        <pc:chgData name="Alvaro Hu" userId="f40b6ea22f430ead" providerId="LiveId" clId="{75106D5A-3CA8-4C08-BF08-EB2733554B43}" dt="2020-03-20T21:56:38.157" v="143" actId="14100"/>
        <pc:sldMkLst>
          <pc:docMk/>
          <pc:sldMk cId="4004227572" sldId="264"/>
        </pc:sldMkLst>
        <pc:picChg chg="mod">
          <ac:chgData name="Alvaro Hu" userId="f40b6ea22f430ead" providerId="LiveId" clId="{75106D5A-3CA8-4C08-BF08-EB2733554B43}" dt="2020-03-20T21:56:21.560" v="139" actId="14861"/>
          <ac:picMkLst>
            <pc:docMk/>
            <pc:sldMk cId="4004227572" sldId="264"/>
            <ac:picMk id="7170" creationId="{75044CCC-53E0-475D-BD8D-DA89483935C7}"/>
          </ac:picMkLst>
        </pc:picChg>
        <pc:picChg chg="mod">
          <ac:chgData name="Alvaro Hu" userId="f40b6ea22f430ead" providerId="LiveId" clId="{75106D5A-3CA8-4C08-BF08-EB2733554B43}" dt="2020-03-20T21:56:38.157" v="143" actId="14100"/>
          <ac:picMkLst>
            <pc:docMk/>
            <pc:sldMk cId="4004227572" sldId="264"/>
            <ac:picMk id="7172" creationId="{F083A2AC-4A8F-4E29-8187-C4FE22A7527C}"/>
          </ac:picMkLst>
        </pc:picChg>
      </pc:sldChg>
      <pc:sldChg chg="modSp">
        <pc:chgData name="Alvaro Hu" userId="f40b6ea22f430ead" providerId="LiveId" clId="{75106D5A-3CA8-4C08-BF08-EB2733554B43}" dt="2020-03-20T22:29:37.811" v="546" actId="1076"/>
        <pc:sldMkLst>
          <pc:docMk/>
          <pc:sldMk cId="4274115370" sldId="269"/>
        </pc:sldMkLst>
        <pc:picChg chg="mod">
          <ac:chgData name="Alvaro Hu" userId="f40b6ea22f430ead" providerId="LiveId" clId="{75106D5A-3CA8-4C08-BF08-EB2733554B43}" dt="2020-03-20T21:56:44.954" v="145" actId="14861"/>
          <ac:picMkLst>
            <pc:docMk/>
            <pc:sldMk cId="4274115370" sldId="269"/>
            <ac:picMk id="9218" creationId="{14CEAC80-5DE9-4DE0-BD75-22E1C89E6184}"/>
          </ac:picMkLst>
        </pc:picChg>
        <pc:picChg chg="mod">
          <ac:chgData name="Alvaro Hu" userId="f40b6ea22f430ead" providerId="LiveId" clId="{75106D5A-3CA8-4C08-BF08-EB2733554B43}" dt="2020-03-20T22:29:37.811" v="546" actId="1076"/>
          <ac:picMkLst>
            <pc:docMk/>
            <pc:sldMk cId="4274115370" sldId="269"/>
            <ac:picMk id="9220" creationId="{82672C21-0AEE-447D-8268-A8272AC3D6FA}"/>
          </ac:picMkLst>
        </pc:picChg>
      </pc:sldChg>
      <pc:sldChg chg="modSp">
        <pc:chgData name="Alvaro Hu" userId="f40b6ea22f430ead" providerId="LiveId" clId="{75106D5A-3CA8-4C08-BF08-EB2733554B43}" dt="2020-03-20T21:57:05.610" v="148" actId="1440"/>
        <pc:sldMkLst>
          <pc:docMk/>
          <pc:sldMk cId="3616421442" sldId="270"/>
        </pc:sldMkLst>
        <pc:picChg chg="mod">
          <ac:chgData name="Alvaro Hu" userId="f40b6ea22f430ead" providerId="LiveId" clId="{75106D5A-3CA8-4C08-BF08-EB2733554B43}" dt="2020-03-20T21:57:01.903" v="147" actId="1440"/>
          <ac:picMkLst>
            <pc:docMk/>
            <pc:sldMk cId="3616421442" sldId="270"/>
            <ac:picMk id="10250" creationId="{227076CD-2302-4189-BC8E-B0A5859516F4}"/>
          </ac:picMkLst>
        </pc:picChg>
        <pc:picChg chg="mod">
          <ac:chgData name="Alvaro Hu" userId="f40b6ea22f430ead" providerId="LiveId" clId="{75106D5A-3CA8-4C08-BF08-EB2733554B43}" dt="2020-03-20T21:57:05.610" v="148" actId="1440"/>
          <ac:picMkLst>
            <pc:docMk/>
            <pc:sldMk cId="3616421442" sldId="270"/>
            <ac:picMk id="10252" creationId="{D9390DCC-6B62-45BC-886D-5BB6395246A3}"/>
          </ac:picMkLst>
        </pc:picChg>
      </pc:sldChg>
      <pc:sldChg chg="modSp mod">
        <pc:chgData name="Alvaro Hu" userId="f40b6ea22f430ead" providerId="LiveId" clId="{75106D5A-3CA8-4C08-BF08-EB2733554B43}" dt="2020-03-21T20:07:59.115" v="2842" actId="14861"/>
        <pc:sldMkLst>
          <pc:docMk/>
          <pc:sldMk cId="2845359382" sldId="271"/>
        </pc:sldMkLst>
        <pc:spChg chg="mod">
          <ac:chgData name="Alvaro Hu" userId="f40b6ea22f430ead" providerId="LiveId" clId="{75106D5A-3CA8-4C08-BF08-EB2733554B43}" dt="2020-03-20T21:59:54.566" v="179" actId="20577"/>
          <ac:spMkLst>
            <pc:docMk/>
            <pc:sldMk cId="2845359382" sldId="271"/>
            <ac:spMk id="2" creationId="{1226099D-255C-4F29-8B0C-C1BBEA61058E}"/>
          </ac:spMkLst>
        </pc:spChg>
        <pc:picChg chg="mod">
          <ac:chgData name="Alvaro Hu" userId="f40b6ea22f430ead" providerId="LiveId" clId="{75106D5A-3CA8-4C08-BF08-EB2733554B43}" dt="2020-03-21T20:07:59.115" v="2842" actId="14861"/>
          <ac:picMkLst>
            <pc:docMk/>
            <pc:sldMk cId="2845359382" sldId="271"/>
            <ac:picMk id="4" creationId="{A35B67F4-E0C5-487A-96CC-E0012E6902BB}"/>
          </ac:picMkLst>
        </pc:picChg>
        <pc:picChg chg="mod">
          <ac:chgData name="Alvaro Hu" userId="f40b6ea22f430ead" providerId="LiveId" clId="{75106D5A-3CA8-4C08-BF08-EB2733554B43}" dt="2020-03-21T20:07:59.115" v="2842" actId="14861"/>
          <ac:picMkLst>
            <pc:docMk/>
            <pc:sldMk cId="2845359382" sldId="271"/>
            <ac:picMk id="5" creationId="{CF1962EC-0848-46EB-A56A-591FE6E5796A}"/>
          </ac:picMkLst>
        </pc:picChg>
      </pc:sldChg>
      <pc:sldChg chg="addSp delSp modSp add mod setBg">
        <pc:chgData name="Alvaro Hu" userId="f40b6ea22f430ead" providerId="LiveId" clId="{75106D5A-3CA8-4C08-BF08-EB2733554B43}" dt="2020-03-22T19:31:16.878" v="3672" actId="26606"/>
        <pc:sldMkLst>
          <pc:docMk/>
          <pc:sldMk cId="3293846354" sldId="273"/>
        </pc:sldMkLst>
        <pc:spChg chg="mod">
          <ac:chgData name="Alvaro Hu" userId="f40b6ea22f430ead" providerId="LiveId" clId="{75106D5A-3CA8-4C08-BF08-EB2733554B43}" dt="2020-03-20T22:18:56.294" v="394" actId="26606"/>
          <ac:spMkLst>
            <pc:docMk/>
            <pc:sldMk cId="3293846354" sldId="273"/>
            <ac:spMk id="2" creationId="{E5FD1523-688E-4587-8798-5E596F56B2BF}"/>
          </ac:spMkLst>
        </pc:spChg>
        <pc:spChg chg="mod ord">
          <ac:chgData name="Alvaro Hu" userId="f40b6ea22f430ead" providerId="LiveId" clId="{75106D5A-3CA8-4C08-BF08-EB2733554B43}" dt="2020-03-22T19:31:16.878" v="3672" actId="26606"/>
          <ac:spMkLst>
            <pc:docMk/>
            <pc:sldMk cId="3293846354" sldId="273"/>
            <ac:spMk id="3" creationId="{62A37401-4CE0-449C-8990-C0A9DE5FF19E}"/>
          </ac:spMkLst>
        </pc:spChg>
        <pc:spChg chg="add del">
          <ac:chgData name="Alvaro Hu" userId="f40b6ea22f430ead" providerId="LiveId" clId="{75106D5A-3CA8-4C08-BF08-EB2733554B43}" dt="2020-03-20T22:16:51.169" v="327" actId="26606"/>
          <ac:spMkLst>
            <pc:docMk/>
            <pc:sldMk cId="3293846354" sldId="273"/>
            <ac:spMk id="75" creationId="{1022CA72-2A63-428F-B586-37BA5AB6D265}"/>
          </ac:spMkLst>
        </pc:spChg>
        <pc:spChg chg="add del">
          <ac:chgData name="Alvaro Hu" userId="f40b6ea22f430ead" providerId="LiveId" clId="{75106D5A-3CA8-4C08-BF08-EB2733554B43}" dt="2020-03-20T22:16:51.169" v="327" actId="26606"/>
          <ac:spMkLst>
            <pc:docMk/>
            <pc:sldMk cId="3293846354" sldId="273"/>
            <ac:spMk id="77" creationId="{95C8260E-968F-44E8-A823-ABB431311926}"/>
          </ac:spMkLst>
        </pc:spChg>
        <pc:spChg chg="add del">
          <ac:chgData name="Alvaro Hu" userId="f40b6ea22f430ead" providerId="LiveId" clId="{75106D5A-3CA8-4C08-BF08-EB2733554B43}" dt="2020-03-20T22:16:51.169" v="327" actId="26606"/>
          <ac:spMkLst>
            <pc:docMk/>
            <pc:sldMk cId="3293846354" sldId="273"/>
            <ac:spMk id="79" creationId="{2C1BBA94-3F40-40AA-8BB9-E69E25E537C1}"/>
          </ac:spMkLst>
        </pc:spChg>
        <pc:spChg chg="add del">
          <ac:chgData name="Alvaro Hu" userId="f40b6ea22f430ead" providerId="LiveId" clId="{75106D5A-3CA8-4C08-BF08-EB2733554B43}" dt="2020-03-20T22:16:51.169" v="327" actId="26606"/>
          <ac:spMkLst>
            <pc:docMk/>
            <pc:sldMk cId="3293846354" sldId="273"/>
            <ac:spMk id="81" creationId="{FE43805F-24A6-46A4-B19B-54F28347355C}"/>
          </ac:spMkLst>
        </pc:spChg>
        <pc:spChg chg="add del">
          <ac:chgData name="Alvaro Hu" userId="f40b6ea22f430ead" providerId="LiveId" clId="{75106D5A-3CA8-4C08-BF08-EB2733554B43}" dt="2020-03-20T22:18:56.294" v="394" actId="26606"/>
          <ac:spMkLst>
            <pc:docMk/>
            <pc:sldMk cId="3293846354" sldId="273"/>
            <ac:spMk id="82" creationId="{B430338F-E2FD-4573-B0B7-E2EB12CC9241}"/>
          </ac:spMkLst>
        </pc:spChg>
        <pc:spChg chg="add del">
          <ac:chgData name="Alvaro Hu" userId="f40b6ea22f430ead" providerId="LiveId" clId="{75106D5A-3CA8-4C08-BF08-EB2733554B43}" dt="2020-03-20T22:18:56.294" v="394" actId="26606"/>
          <ac:spMkLst>
            <pc:docMk/>
            <pc:sldMk cId="3293846354" sldId="273"/>
            <ac:spMk id="83" creationId="{95C8260E-968F-44E8-A823-ABB431311926}"/>
          </ac:spMkLst>
        </pc:spChg>
        <pc:spChg chg="add del">
          <ac:chgData name="Alvaro Hu" userId="f40b6ea22f430ead" providerId="LiveId" clId="{75106D5A-3CA8-4C08-BF08-EB2733554B43}" dt="2020-03-20T22:18:27.554" v="386" actId="26606"/>
          <ac:spMkLst>
            <pc:docMk/>
            <pc:sldMk cId="3293846354" sldId="273"/>
            <ac:spMk id="84" creationId="{B430338F-E2FD-4573-B0B7-E2EB12CC9241}"/>
          </ac:spMkLst>
        </pc:spChg>
        <pc:spChg chg="add del">
          <ac:chgData name="Alvaro Hu" userId="f40b6ea22f430ead" providerId="LiveId" clId="{75106D5A-3CA8-4C08-BF08-EB2733554B43}" dt="2020-03-20T22:18:56.294" v="394" actId="26606"/>
          <ac:spMkLst>
            <pc:docMk/>
            <pc:sldMk cId="3293846354" sldId="273"/>
            <ac:spMk id="85" creationId="{2C1BBA94-3F40-40AA-8BB9-E69E25E537C1}"/>
          </ac:spMkLst>
        </pc:spChg>
        <pc:spChg chg="add del">
          <ac:chgData name="Alvaro Hu" userId="f40b6ea22f430ead" providerId="LiveId" clId="{75106D5A-3CA8-4C08-BF08-EB2733554B43}" dt="2020-03-20T22:18:27.554" v="386" actId="26606"/>
          <ac:spMkLst>
            <pc:docMk/>
            <pc:sldMk cId="3293846354" sldId="273"/>
            <ac:spMk id="86" creationId="{95C8260E-968F-44E8-A823-ABB431311926}"/>
          </ac:spMkLst>
        </pc:spChg>
        <pc:spChg chg="add del">
          <ac:chgData name="Alvaro Hu" userId="f40b6ea22f430ead" providerId="LiveId" clId="{75106D5A-3CA8-4C08-BF08-EB2733554B43}" dt="2020-03-20T22:18:56.294" v="394" actId="26606"/>
          <ac:spMkLst>
            <pc:docMk/>
            <pc:sldMk cId="3293846354" sldId="273"/>
            <ac:spMk id="87" creationId="{FE43805F-24A6-46A4-B19B-54F28347355C}"/>
          </ac:spMkLst>
        </pc:spChg>
        <pc:spChg chg="add del">
          <ac:chgData name="Alvaro Hu" userId="f40b6ea22f430ead" providerId="LiveId" clId="{75106D5A-3CA8-4C08-BF08-EB2733554B43}" dt="2020-03-20T22:18:27.554" v="386" actId="26606"/>
          <ac:spMkLst>
            <pc:docMk/>
            <pc:sldMk cId="3293846354" sldId="273"/>
            <ac:spMk id="88" creationId="{2C1BBA94-3F40-40AA-8BB9-E69E25E537C1}"/>
          </ac:spMkLst>
        </pc:spChg>
        <pc:spChg chg="add del">
          <ac:chgData name="Alvaro Hu" userId="f40b6ea22f430ead" providerId="LiveId" clId="{75106D5A-3CA8-4C08-BF08-EB2733554B43}" dt="2020-03-20T22:18:27.554" v="386" actId="26606"/>
          <ac:spMkLst>
            <pc:docMk/>
            <pc:sldMk cId="3293846354" sldId="273"/>
            <ac:spMk id="89" creationId="{FE43805F-24A6-46A4-B19B-54F28347355C}"/>
          </ac:spMkLst>
        </pc:spChg>
        <pc:spChg chg="add del">
          <ac:chgData name="Alvaro Hu" userId="f40b6ea22f430ead" providerId="LiveId" clId="{75106D5A-3CA8-4C08-BF08-EB2733554B43}" dt="2020-03-20T22:40:23.984" v="870" actId="26606"/>
          <ac:spMkLst>
            <pc:docMk/>
            <pc:sldMk cId="3293846354" sldId="273"/>
            <ac:spMk id="14350" creationId="{85016AEC-0320-4ED0-8ECB-FE11DDDFE17A}"/>
          </ac:spMkLst>
        </pc:spChg>
        <pc:spChg chg="add del">
          <ac:chgData name="Alvaro Hu" userId="f40b6ea22f430ead" providerId="LiveId" clId="{75106D5A-3CA8-4C08-BF08-EB2733554B43}" dt="2020-03-20T22:40:23.984" v="870" actId="26606"/>
          <ac:spMkLst>
            <pc:docMk/>
            <pc:sldMk cId="3293846354" sldId="273"/>
            <ac:spMk id="14351" creationId="{9C48229F-90CC-424E-BDAB-03C0511D3743}"/>
          </ac:spMkLst>
        </pc:spChg>
        <pc:spChg chg="add del">
          <ac:chgData name="Alvaro Hu" userId="f40b6ea22f430ead" providerId="LiveId" clId="{75106D5A-3CA8-4C08-BF08-EB2733554B43}" dt="2020-03-22T19:31:16.878" v="3672" actId="26606"/>
          <ac:spMkLst>
            <pc:docMk/>
            <pc:sldMk cId="3293846354" sldId="273"/>
            <ac:spMk id="14353" creationId="{85016AEC-0320-4ED0-8ECB-FE11DDDFE17A}"/>
          </ac:spMkLst>
        </pc:spChg>
        <pc:spChg chg="add del">
          <ac:chgData name="Alvaro Hu" userId="f40b6ea22f430ead" providerId="LiveId" clId="{75106D5A-3CA8-4C08-BF08-EB2733554B43}" dt="2020-03-22T19:31:16.878" v="3672" actId="26606"/>
          <ac:spMkLst>
            <pc:docMk/>
            <pc:sldMk cId="3293846354" sldId="273"/>
            <ac:spMk id="14354" creationId="{9C48229F-90CC-424E-BDAB-03C0511D3743}"/>
          </ac:spMkLst>
        </pc:spChg>
        <pc:spChg chg="add">
          <ac:chgData name="Alvaro Hu" userId="f40b6ea22f430ead" providerId="LiveId" clId="{75106D5A-3CA8-4C08-BF08-EB2733554B43}" dt="2020-03-22T19:31:16.878" v="3672" actId="26606"/>
          <ac:spMkLst>
            <pc:docMk/>
            <pc:sldMk cId="3293846354" sldId="273"/>
            <ac:spMk id="14356" creationId="{85016AEC-0320-4ED0-8ECB-FE11DDDFE17A}"/>
          </ac:spMkLst>
        </pc:spChg>
        <pc:spChg chg="add">
          <ac:chgData name="Alvaro Hu" userId="f40b6ea22f430ead" providerId="LiveId" clId="{75106D5A-3CA8-4C08-BF08-EB2733554B43}" dt="2020-03-22T19:31:16.878" v="3672" actId="26606"/>
          <ac:spMkLst>
            <pc:docMk/>
            <pc:sldMk cId="3293846354" sldId="273"/>
            <ac:spMk id="14357" creationId="{9C48229F-90CC-424E-BDAB-03C0511D3743}"/>
          </ac:spMkLst>
        </pc:spChg>
        <pc:picChg chg="add del mod ord">
          <ac:chgData name="Alvaro Hu" userId="f40b6ea22f430ead" providerId="LiveId" clId="{75106D5A-3CA8-4C08-BF08-EB2733554B43}" dt="2020-03-22T19:31:11.278" v="3669" actId="478"/>
          <ac:picMkLst>
            <pc:docMk/>
            <pc:sldMk cId="3293846354" sldId="273"/>
            <ac:picMk id="4" creationId="{21B880DB-F69F-40AE-937F-7F44695FFFD2}"/>
          </ac:picMkLst>
        </pc:picChg>
        <pc:picChg chg="add del">
          <ac:chgData name="Alvaro Hu" userId="f40b6ea22f430ead" providerId="LiveId" clId="{75106D5A-3CA8-4C08-BF08-EB2733554B43}" dt="2020-03-20T22:18:39.565" v="391" actId="478"/>
          <ac:picMkLst>
            <pc:docMk/>
            <pc:sldMk cId="3293846354" sldId="273"/>
            <ac:picMk id="21" creationId="{79B7D35E-F57E-4890-A5DC-FD322461DEF8}"/>
          </ac:picMkLst>
        </pc:picChg>
        <pc:picChg chg="add del">
          <ac:chgData name="Alvaro Hu" userId="f40b6ea22f430ead" providerId="LiveId" clId="{75106D5A-3CA8-4C08-BF08-EB2733554B43}" dt="2020-03-20T22:04:39.464" v="205" actId="478"/>
          <ac:picMkLst>
            <pc:docMk/>
            <pc:sldMk cId="3293846354" sldId="273"/>
            <ac:picMk id="14338" creationId="{4E43F8BC-1A33-4CC2-B656-72F7B591B370}"/>
          </ac:picMkLst>
        </pc:picChg>
        <pc:picChg chg="add del mod">
          <ac:chgData name="Alvaro Hu" userId="f40b6ea22f430ead" providerId="LiveId" clId="{75106D5A-3CA8-4C08-BF08-EB2733554B43}" dt="2020-03-20T22:18:31.768" v="389" actId="478"/>
          <ac:picMkLst>
            <pc:docMk/>
            <pc:sldMk cId="3293846354" sldId="273"/>
            <ac:picMk id="14340" creationId="{62982208-DA60-4D5B-A299-795D26BAD60C}"/>
          </ac:picMkLst>
        </pc:picChg>
        <pc:picChg chg="add del mod">
          <ac:chgData name="Alvaro Hu" userId="f40b6ea22f430ead" providerId="LiveId" clId="{75106D5A-3CA8-4C08-BF08-EB2733554B43}" dt="2020-03-20T22:16:46.147" v="325" actId="478"/>
          <ac:picMkLst>
            <pc:docMk/>
            <pc:sldMk cId="3293846354" sldId="273"/>
            <ac:picMk id="14342" creationId="{65F08F96-B7D9-4720-B354-1F1D252BC8CF}"/>
          </ac:picMkLst>
        </pc:picChg>
        <pc:picChg chg="add del mod ord">
          <ac:chgData name="Alvaro Hu" userId="f40b6ea22f430ead" providerId="LiveId" clId="{75106D5A-3CA8-4C08-BF08-EB2733554B43}" dt="2020-03-20T22:40:18.815" v="867" actId="478"/>
          <ac:picMkLst>
            <pc:docMk/>
            <pc:sldMk cId="3293846354" sldId="273"/>
            <ac:picMk id="14344" creationId="{A32817AE-B3FC-4675-BD7D-1C59B7BD3AEA}"/>
          </ac:picMkLst>
        </pc:picChg>
        <pc:picChg chg="add del mod">
          <ac:chgData name="Alvaro Hu" userId="f40b6ea22f430ead" providerId="LiveId" clId="{75106D5A-3CA8-4C08-BF08-EB2733554B43}" dt="2020-03-20T22:18:28.265" v="387"/>
          <ac:picMkLst>
            <pc:docMk/>
            <pc:sldMk cId="3293846354" sldId="273"/>
            <ac:picMk id="14346" creationId="{1D0F8862-C770-4A02-ABE0-ED2A490344CD}"/>
          </ac:picMkLst>
        </pc:picChg>
        <pc:picChg chg="add mod">
          <ac:chgData name="Alvaro Hu" userId="f40b6ea22f430ead" providerId="LiveId" clId="{75106D5A-3CA8-4C08-BF08-EB2733554B43}" dt="2020-03-22T19:31:16.878" v="3672" actId="26606"/>
          <ac:picMkLst>
            <pc:docMk/>
            <pc:sldMk cId="3293846354" sldId="273"/>
            <ac:picMk id="14348" creationId="{5530A740-2D32-4733-8841-C534569B0171}"/>
          </ac:picMkLst>
        </pc:picChg>
        <pc:picChg chg="add mod ord">
          <ac:chgData name="Alvaro Hu" userId="f40b6ea22f430ead" providerId="LiveId" clId="{75106D5A-3CA8-4C08-BF08-EB2733554B43}" dt="2020-03-22T19:31:16.878" v="3672" actId="26606"/>
          <ac:picMkLst>
            <pc:docMk/>
            <pc:sldMk cId="3293846354" sldId="273"/>
            <ac:picMk id="14352" creationId="{19C75DF2-99DD-4CB5-8BD8-A7D0B473C1C1}"/>
          </ac:picMkLst>
        </pc:picChg>
      </pc:sldChg>
      <pc:sldChg chg="addSp delSp modSp add mod setBg">
        <pc:chgData name="Alvaro Hu" userId="f40b6ea22f430ead" providerId="LiveId" clId="{75106D5A-3CA8-4C08-BF08-EB2733554B43}" dt="2020-03-20T22:46:52.082" v="918" actId="1076"/>
        <pc:sldMkLst>
          <pc:docMk/>
          <pc:sldMk cId="673823210" sldId="274"/>
        </pc:sldMkLst>
        <pc:spChg chg="mod">
          <ac:chgData name="Alvaro Hu" userId="f40b6ea22f430ead" providerId="LiveId" clId="{75106D5A-3CA8-4C08-BF08-EB2733554B43}" dt="2020-03-20T22:31:10.497" v="748" actId="26606"/>
          <ac:spMkLst>
            <pc:docMk/>
            <pc:sldMk cId="673823210" sldId="274"/>
            <ac:spMk id="2" creationId="{F3DB5F97-A34F-42D8-BE71-4B1724732850}"/>
          </ac:spMkLst>
        </pc:spChg>
        <pc:spChg chg="del">
          <ac:chgData name="Alvaro Hu" userId="f40b6ea22f430ead" providerId="LiveId" clId="{75106D5A-3CA8-4C08-BF08-EB2733554B43}" dt="2020-03-20T22:26:55.165" v="408"/>
          <ac:spMkLst>
            <pc:docMk/>
            <pc:sldMk cId="673823210" sldId="274"/>
            <ac:spMk id="3" creationId="{E9105D2E-EF5E-42FD-8B92-C3A02FB94531}"/>
          </ac:spMkLst>
        </pc:spChg>
        <pc:spChg chg="add del">
          <ac:chgData name="Alvaro Hu" userId="f40b6ea22f430ead" providerId="LiveId" clId="{75106D5A-3CA8-4C08-BF08-EB2733554B43}" dt="2020-03-20T22:29:56.730" v="550" actId="26606"/>
          <ac:spMkLst>
            <pc:docMk/>
            <pc:sldMk cId="673823210" sldId="274"/>
            <ac:spMk id="73" creationId="{F29C2C85-1492-463C-B805-3FD3FCE93360}"/>
          </ac:spMkLst>
        </pc:spChg>
        <pc:spChg chg="add del">
          <ac:chgData name="Alvaro Hu" userId="f40b6ea22f430ead" providerId="LiveId" clId="{75106D5A-3CA8-4C08-BF08-EB2733554B43}" dt="2020-03-20T22:29:56.730" v="550" actId="26606"/>
          <ac:spMkLst>
            <pc:docMk/>
            <pc:sldMk cId="673823210" sldId="274"/>
            <ac:spMk id="79" creationId="{8ED94938-268E-4C0A-A08A-B3980C78BAEB}"/>
          </ac:spMkLst>
        </pc:spChg>
        <pc:spChg chg="add del">
          <ac:chgData name="Alvaro Hu" userId="f40b6ea22f430ead" providerId="LiveId" clId="{75106D5A-3CA8-4C08-BF08-EB2733554B43}" dt="2020-03-20T22:31:10.497" v="748" actId="26606"/>
          <ac:spMkLst>
            <pc:docMk/>
            <pc:sldMk cId="673823210" sldId="274"/>
            <ac:spMk id="17414" creationId="{73DE2CFE-42F2-48F0-8706-5264E012B10C}"/>
          </ac:spMkLst>
        </pc:spChg>
        <pc:spChg chg="add">
          <ac:chgData name="Alvaro Hu" userId="f40b6ea22f430ead" providerId="LiveId" clId="{75106D5A-3CA8-4C08-BF08-EB2733554B43}" dt="2020-03-20T22:31:10.497" v="748" actId="26606"/>
          <ac:spMkLst>
            <pc:docMk/>
            <pc:sldMk cId="673823210" sldId="274"/>
            <ac:spMk id="17416" creationId="{73DE2CFE-42F2-48F0-8706-5264E012B10C}"/>
          </ac:spMkLst>
        </pc:spChg>
        <pc:grpChg chg="add del">
          <ac:chgData name="Alvaro Hu" userId="f40b6ea22f430ead" providerId="LiveId" clId="{75106D5A-3CA8-4C08-BF08-EB2733554B43}" dt="2020-03-20T22:29:56.730" v="550" actId="26606"/>
          <ac:grpSpMkLst>
            <pc:docMk/>
            <pc:sldMk cId="673823210" sldId="274"/>
            <ac:grpSpMk id="75" creationId="{B83D307E-DF68-43F8-97CE-0AAE950A7129}"/>
          </ac:grpSpMkLst>
        </pc:grpChg>
        <pc:picChg chg="add mod">
          <ac:chgData name="Alvaro Hu" userId="f40b6ea22f430ead" providerId="LiveId" clId="{75106D5A-3CA8-4C08-BF08-EB2733554B43}" dt="2020-03-20T22:46:47.484" v="917" actId="1076"/>
          <ac:picMkLst>
            <pc:docMk/>
            <pc:sldMk cId="673823210" sldId="274"/>
            <ac:picMk id="4" creationId="{732681DD-C6D7-42CB-9DFB-6D2903234213}"/>
          </ac:picMkLst>
        </pc:picChg>
        <pc:picChg chg="add mod ord">
          <ac:chgData name="Alvaro Hu" userId="f40b6ea22f430ead" providerId="LiveId" clId="{75106D5A-3CA8-4C08-BF08-EB2733554B43}" dt="2020-03-20T22:46:52.082" v="918" actId="1076"/>
          <ac:picMkLst>
            <pc:docMk/>
            <pc:sldMk cId="673823210" sldId="274"/>
            <ac:picMk id="17410" creationId="{BB550C48-5469-4B36-9B9E-65942EA5EACC}"/>
          </ac:picMkLst>
        </pc:picChg>
        <pc:picChg chg="add del mod">
          <ac:chgData name="Alvaro Hu" userId="f40b6ea22f430ead" providerId="LiveId" clId="{75106D5A-3CA8-4C08-BF08-EB2733554B43}" dt="2020-03-20T22:31:06.395" v="746" actId="478"/>
          <ac:picMkLst>
            <pc:docMk/>
            <pc:sldMk cId="673823210" sldId="274"/>
            <ac:picMk id="17412" creationId="{8C9CCAD1-683E-4653-BD7A-43A43B1BC193}"/>
          </ac:picMkLst>
        </pc:picChg>
      </pc:sldChg>
      <pc:sldChg chg="addSp delSp modSp add mod setBg">
        <pc:chgData name="Alvaro Hu" userId="f40b6ea22f430ead" providerId="LiveId" clId="{75106D5A-3CA8-4C08-BF08-EB2733554B43}" dt="2020-03-21T18:19:15.218" v="1675" actId="20577"/>
        <pc:sldMkLst>
          <pc:docMk/>
          <pc:sldMk cId="600137133" sldId="275"/>
        </pc:sldMkLst>
        <pc:spChg chg="mod">
          <ac:chgData name="Alvaro Hu" userId="f40b6ea22f430ead" providerId="LiveId" clId="{75106D5A-3CA8-4C08-BF08-EB2733554B43}" dt="2020-03-20T22:51:10.733" v="1105" actId="26606"/>
          <ac:spMkLst>
            <pc:docMk/>
            <pc:sldMk cId="600137133" sldId="275"/>
            <ac:spMk id="2" creationId="{FF2F6D37-6C37-4F85-9173-328BCEC5BBF3}"/>
          </ac:spMkLst>
        </pc:spChg>
        <pc:spChg chg="del">
          <ac:chgData name="Alvaro Hu" userId="f40b6ea22f430ead" providerId="LiveId" clId="{75106D5A-3CA8-4C08-BF08-EB2733554B43}" dt="2020-03-20T22:49:45.553" v="1014" actId="26606"/>
          <ac:spMkLst>
            <pc:docMk/>
            <pc:sldMk cId="600137133" sldId="275"/>
            <ac:spMk id="3" creationId="{F0831236-DADB-4835-973D-3DFE33BA6B2C}"/>
          </ac:spMkLst>
        </pc:spChg>
        <pc:spChg chg="add mod">
          <ac:chgData name="Alvaro Hu" userId="f40b6ea22f430ead" providerId="LiveId" clId="{75106D5A-3CA8-4C08-BF08-EB2733554B43}" dt="2020-03-21T18:19:15.218" v="1675" actId="20577"/>
          <ac:spMkLst>
            <pc:docMk/>
            <pc:sldMk cId="600137133" sldId="275"/>
            <ac:spMk id="4" creationId="{C510A3D4-B383-4B3C-ADFD-7801DAE9D694}"/>
          </ac:spMkLst>
        </pc:spChg>
        <pc:spChg chg="add del mod">
          <ac:chgData name="Alvaro Hu" userId="f40b6ea22f430ead" providerId="LiveId" clId="{75106D5A-3CA8-4C08-BF08-EB2733554B43}" dt="2020-03-21T18:10:58.679" v="1373" actId="478"/>
          <ac:spMkLst>
            <pc:docMk/>
            <pc:sldMk cId="600137133" sldId="275"/>
            <ac:spMk id="6" creationId="{E417FAA3-F158-4C8F-8F6A-0402B92D3C1D}"/>
          </ac:spMkLst>
        </pc:spChg>
        <pc:spChg chg="add del">
          <ac:chgData name="Alvaro Hu" userId="f40b6ea22f430ead" providerId="LiveId" clId="{75106D5A-3CA8-4C08-BF08-EB2733554B43}" dt="2020-03-20T22:50:41.114" v="1099" actId="26606"/>
          <ac:spMkLst>
            <pc:docMk/>
            <pc:sldMk cId="600137133" sldId="275"/>
            <ac:spMk id="8" creationId="{6DE1DE6A-18FA-43A0-A004-A96D425A0B56}"/>
          </ac:spMkLst>
        </pc:spChg>
        <pc:spChg chg="add mod">
          <ac:chgData name="Alvaro Hu" userId="f40b6ea22f430ead" providerId="LiveId" clId="{75106D5A-3CA8-4C08-BF08-EB2733554B43}" dt="2020-03-21T18:12:36.458" v="1447" actId="20577"/>
          <ac:spMkLst>
            <pc:docMk/>
            <pc:sldMk cId="600137133" sldId="275"/>
            <ac:spMk id="9" creationId="{E05DC7DB-BD5A-41C0-A690-06ABEB2612D0}"/>
          </ac:spMkLst>
        </pc:spChg>
        <pc:spChg chg="add del">
          <ac:chgData name="Alvaro Hu" userId="f40b6ea22f430ead" providerId="LiveId" clId="{75106D5A-3CA8-4C08-BF08-EB2733554B43}" dt="2020-03-20T22:50:41.114" v="1099" actId="26606"/>
          <ac:spMkLst>
            <pc:docMk/>
            <pc:sldMk cId="600137133" sldId="275"/>
            <ac:spMk id="10" creationId="{0987A594-1156-4343-A6C6-0AEC0238B208}"/>
          </ac:spMkLst>
        </pc:spChg>
        <pc:spChg chg="add del">
          <ac:chgData name="Alvaro Hu" userId="f40b6ea22f430ead" providerId="LiveId" clId="{75106D5A-3CA8-4C08-BF08-EB2733554B43}" dt="2020-03-20T22:50:41.114" v="1099" actId="26606"/>
          <ac:spMkLst>
            <pc:docMk/>
            <pc:sldMk cId="600137133" sldId="275"/>
            <ac:spMk id="12" creationId="{A42B8551-2CBB-4D65-A9E0-120D17D50895}"/>
          </ac:spMkLst>
        </pc:spChg>
        <pc:spChg chg="add del">
          <ac:chgData name="Alvaro Hu" userId="f40b6ea22f430ead" providerId="LiveId" clId="{75106D5A-3CA8-4C08-BF08-EB2733554B43}" dt="2020-03-20T22:51:10.733" v="1105" actId="26606"/>
          <ac:spMkLst>
            <pc:docMk/>
            <pc:sldMk cId="600137133" sldId="275"/>
            <ac:spMk id="17" creationId="{6F9EB9F2-07E2-4D64-BBD8-BB5B217F1218}"/>
          </ac:spMkLst>
        </pc:spChg>
        <pc:spChg chg="add del mod">
          <ac:chgData name="Alvaro Hu" userId="f40b6ea22f430ead" providerId="LiveId" clId="{75106D5A-3CA8-4C08-BF08-EB2733554B43}" dt="2020-03-21T18:18:56.888" v="1674" actId="478"/>
          <ac:spMkLst>
            <pc:docMk/>
            <pc:sldMk cId="600137133" sldId="275"/>
            <ac:spMk id="20" creationId="{ECE91144-C28E-44C1-8455-C9EB96B25274}"/>
          </ac:spMkLst>
        </pc:spChg>
        <pc:spChg chg="add mod">
          <ac:chgData name="Alvaro Hu" userId="f40b6ea22f430ead" providerId="LiveId" clId="{75106D5A-3CA8-4C08-BF08-EB2733554B43}" dt="2020-03-21T18:14:04.814" v="1583" actId="1076"/>
          <ac:spMkLst>
            <pc:docMk/>
            <pc:sldMk cId="600137133" sldId="275"/>
            <ac:spMk id="21" creationId="{6DFB4958-97D7-45AA-A10B-884EAE599E73}"/>
          </ac:spMkLst>
        </pc:spChg>
        <pc:spChg chg="add mod">
          <ac:chgData name="Alvaro Hu" userId="f40b6ea22f430ead" providerId="LiveId" clId="{75106D5A-3CA8-4C08-BF08-EB2733554B43}" dt="2020-03-21T18:15:13.467" v="1584" actId="20577"/>
          <ac:spMkLst>
            <pc:docMk/>
            <pc:sldMk cId="600137133" sldId="275"/>
            <ac:spMk id="22" creationId="{0C369218-CFCF-4A14-AF46-46427525C68B}"/>
          </ac:spMkLst>
        </pc:spChg>
        <pc:spChg chg="add del">
          <ac:chgData name="Alvaro Hu" userId="f40b6ea22f430ead" providerId="LiveId" clId="{75106D5A-3CA8-4C08-BF08-EB2733554B43}" dt="2020-03-20T22:51:10.705" v="1104" actId="26606"/>
          <ac:spMkLst>
            <pc:docMk/>
            <pc:sldMk cId="600137133" sldId="275"/>
            <ac:spMk id="24" creationId="{407C9FC5-0C1E-42A8-97E6-F940775A0575}"/>
          </ac:spMkLst>
        </pc:spChg>
        <pc:spChg chg="add del">
          <ac:chgData name="Alvaro Hu" userId="f40b6ea22f430ead" providerId="LiveId" clId="{75106D5A-3CA8-4C08-BF08-EB2733554B43}" dt="2020-03-20T22:51:10.705" v="1104" actId="26606"/>
          <ac:spMkLst>
            <pc:docMk/>
            <pc:sldMk cId="600137133" sldId="275"/>
            <ac:spMk id="26" creationId="{9EE371B4-A1D9-4EFE-8FE1-000495831EFA}"/>
          </ac:spMkLst>
        </pc:spChg>
        <pc:spChg chg="add del">
          <ac:chgData name="Alvaro Hu" userId="f40b6ea22f430ead" providerId="LiveId" clId="{75106D5A-3CA8-4C08-BF08-EB2733554B43}" dt="2020-03-20T22:51:10.705" v="1104" actId="26606"/>
          <ac:spMkLst>
            <pc:docMk/>
            <pc:sldMk cId="600137133" sldId="275"/>
            <ac:spMk id="28" creationId="{2E19C174-9C7C-461E-970B-432019901562}"/>
          </ac:spMkLst>
        </pc:spChg>
        <pc:spChg chg="add">
          <ac:chgData name="Alvaro Hu" userId="f40b6ea22f430ead" providerId="LiveId" clId="{75106D5A-3CA8-4C08-BF08-EB2733554B43}" dt="2020-03-20T22:51:10.733" v="1105" actId="26606"/>
          <ac:spMkLst>
            <pc:docMk/>
            <pc:sldMk cId="600137133" sldId="275"/>
            <ac:spMk id="30" creationId="{50A3C1AB-1153-42D2-8378-34B849C1C4B6}"/>
          </ac:spMkLst>
        </pc:spChg>
        <pc:spChg chg="add">
          <ac:chgData name="Alvaro Hu" userId="f40b6ea22f430ead" providerId="LiveId" clId="{75106D5A-3CA8-4C08-BF08-EB2733554B43}" dt="2020-03-20T22:51:10.733" v="1105" actId="26606"/>
          <ac:spMkLst>
            <pc:docMk/>
            <pc:sldMk cId="600137133" sldId="275"/>
            <ac:spMk id="31" creationId="{A3473CF9-37EB-43E7-89EF-D2D1C53D1DAC}"/>
          </ac:spMkLst>
        </pc:spChg>
        <pc:spChg chg="add">
          <ac:chgData name="Alvaro Hu" userId="f40b6ea22f430ead" providerId="LiveId" clId="{75106D5A-3CA8-4C08-BF08-EB2733554B43}" dt="2020-03-20T22:51:10.733" v="1105" actId="26606"/>
          <ac:spMkLst>
            <pc:docMk/>
            <pc:sldMk cId="600137133" sldId="275"/>
            <ac:spMk id="32" creationId="{586B4EF9-43BA-4655-A6FF-1D8E21574C95}"/>
          </ac:spMkLst>
        </pc:spChg>
        <pc:picChg chg="add del mod">
          <ac:chgData name="Alvaro Hu" userId="f40b6ea22f430ead" providerId="LiveId" clId="{75106D5A-3CA8-4C08-BF08-EB2733554B43}" dt="2020-03-21T18:10:58.033" v="1372" actId="478"/>
          <ac:picMkLst>
            <pc:docMk/>
            <pc:sldMk cId="600137133" sldId="275"/>
            <ac:picMk id="5" creationId="{E1B8D35B-F311-480F-A2E4-46208097C275}"/>
          </ac:picMkLst>
        </pc:picChg>
        <pc:picChg chg="add mod">
          <ac:chgData name="Alvaro Hu" userId="f40b6ea22f430ead" providerId="LiveId" clId="{75106D5A-3CA8-4C08-BF08-EB2733554B43}" dt="2020-03-21T18:11:22.639" v="1377" actId="14100"/>
          <ac:picMkLst>
            <pc:docMk/>
            <pc:sldMk cId="600137133" sldId="275"/>
            <ac:picMk id="7" creationId="{76429F10-BA3D-43FA-8FBB-5E5BD884F0B2}"/>
          </ac:picMkLst>
        </pc:picChg>
        <pc:cxnChg chg="add del">
          <ac:chgData name="Alvaro Hu" userId="f40b6ea22f430ead" providerId="LiveId" clId="{75106D5A-3CA8-4C08-BF08-EB2733554B43}" dt="2020-03-20T22:51:10.733" v="1105" actId="26606"/>
          <ac:cxnSpMkLst>
            <pc:docMk/>
            <pc:sldMk cId="600137133" sldId="275"/>
            <ac:cxnSpMk id="19" creationId="{F0C57C7C-DFE9-4A1E-B7A9-DF40E63366BB}"/>
          </ac:cxnSpMkLst>
        </pc:cxnChg>
      </pc:sldChg>
      <pc:sldChg chg="addSp delSp modSp add mod setBg">
        <pc:chgData name="Alvaro Hu" userId="f40b6ea22f430ead" providerId="LiveId" clId="{75106D5A-3CA8-4C08-BF08-EB2733554B43}" dt="2020-03-22T19:32:55.168" v="3678" actId="14861"/>
        <pc:sldMkLst>
          <pc:docMk/>
          <pc:sldMk cId="1177564276" sldId="276"/>
        </pc:sldMkLst>
        <pc:spChg chg="mod">
          <ac:chgData name="Alvaro Hu" userId="f40b6ea22f430ead" providerId="LiveId" clId="{75106D5A-3CA8-4C08-BF08-EB2733554B43}" dt="2020-03-20T22:47:29.396" v="1008" actId="26606"/>
          <ac:spMkLst>
            <pc:docMk/>
            <pc:sldMk cId="1177564276" sldId="276"/>
            <ac:spMk id="2" creationId="{746FB1F3-6BC0-46AA-8DF0-2446211CFE62}"/>
          </ac:spMkLst>
        </pc:spChg>
        <pc:spChg chg="del">
          <ac:chgData name="Alvaro Hu" userId="f40b6ea22f430ead" providerId="LiveId" clId="{75106D5A-3CA8-4C08-BF08-EB2733554B43}" dt="2020-03-20T22:47:04.399" v="920"/>
          <ac:spMkLst>
            <pc:docMk/>
            <pc:sldMk cId="1177564276" sldId="276"/>
            <ac:spMk id="3" creationId="{F4C0F5B0-626D-4019-AC5F-25CCC166FBAA}"/>
          </ac:spMkLst>
        </pc:spChg>
        <pc:spChg chg="add mod">
          <ac:chgData name="Alvaro Hu" userId="f40b6ea22f430ead" providerId="LiveId" clId="{75106D5A-3CA8-4C08-BF08-EB2733554B43}" dt="2020-03-21T18:17:08.260" v="1610" actId="208"/>
          <ac:spMkLst>
            <pc:docMk/>
            <pc:sldMk cId="1177564276" sldId="276"/>
            <ac:spMk id="5" creationId="{506F53E2-E53F-48C5-A28C-EC7688561867}"/>
          </ac:spMkLst>
        </pc:spChg>
        <pc:spChg chg="add">
          <ac:chgData name="Alvaro Hu" userId="f40b6ea22f430ead" providerId="LiveId" clId="{75106D5A-3CA8-4C08-BF08-EB2733554B43}" dt="2020-03-20T22:47:29.396" v="1008" actId="26606"/>
          <ac:spMkLst>
            <pc:docMk/>
            <pc:sldMk cId="1177564276" sldId="276"/>
            <ac:spMk id="73" creationId="{4038CB10-1F5C-4D54-9DF7-12586DE5B007}"/>
          </ac:spMkLst>
        </pc:spChg>
        <pc:spChg chg="add">
          <ac:chgData name="Alvaro Hu" userId="f40b6ea22f430ead" providerId="LiveId" clId="{75106D5A-3CA8-4C08-BF08-EB2733554B43}" dt="2020-03-20T22:47:29.396" v="1008" actId="26606"/>
          <ac:spMkLst>
            <pc:docMk/>
            <pc:sldMk cId="1177564276" sldId="276"/>
            <ac:spMk id="75" creationId="{73ED6512-6858-4552-B699-9A97FE9A4EA2}"/>
          </ac:spMkLst>
        </pc:spChg>
        <pc:spChg chg="add">
          <ac:chgData name="Alvaro Hu" userId="f40b6ea22f430ead" providerId="LiveId" clId="{75106D5A-3CA8-4C08-BF08-EB2733554B43}" dt="2020-03-20T22:47:29.396" v="1008" actId="26606"/>
          <ac:spMkLst>
            <pc:docMk/>
            <pc:sldMk cId="1177564276" sldId="276"/>
            <ac:spMk id="18438" creationId="{96F5DF86-D79F-4A28-AE36-A3CC7FBAE765}"/>
          </ac:spMkLst>
        </pc:spChg>
        <pc:picChg chg="add mod">
          <ac:chgData name="Alvaro Hu" userId="f40b6ea22f430ead" providerId="LiveId" clId="{75106D5A-3CA8-4C08-BF08-EB2733554B43}" dt="2020-03-20T22:48:43.875" v="1013" actId="1076"/>
          <ac:picMkLst>
            <pc:docMk/>
            <pc:sldMk cId="1177564276" sldId="276"/>
            <ac:picMk id="4" creationId="{5B7B9171-7EC4-4EA6-8387-9D20D786F6E6}"/>
          </ac:picMkLst>
        </pc:picChg>
        <pc:picChg chg="add del mod">
          <ac:chgData name="Alvaro Hu" userId="f40b6ea22f430ead" providerId="LiveId" clId="{75106D5A-3CA8-4C08-BF08-EB2733554B43}" dt="2020-03-22T19:32:29.732" v="3673" actId="478"/>
          <ac:picMkLst>
            <pc:docMk/>
            <pc:sldMk cId="1177564276" sldId="276"/>
            <ac:picMk id="18434" creationId="{CCF77123-142E-4EA4-B27D-6FF3888B0256}"/>
          </ac:picMkLst>
        </pc:picChg>
        <pc:picChg chg="add mod">
          <ac:chgData name="Alvaro Hu" userId="f40b6ea22f430ead" providerId="LiveId" clId="{75106D5A-3CA8-4C08-BF08-EB2733554B43}" dt="2020-03-22T19:32:55.168" v="3678" actId="14861"/>
          <ac:picMkLst>
            <pc:docMk/>
            <pc:sldMk cId="1177564276" sldId="276"/>
            <ac:picMk id="18436" creationId="{C39BF2BE-26A7-48F7-BB0A-AF7F90DD5F58}"/>
          </ac:picMkLst>
        </pc:picChg>
      </pc:sldChg>
      <pc:sldChg chg="addSp delSp modSp add mod setBg">
        <pc:chgData name="Alvaro Hu" userId="f40b6ea22f430ead" providerId="LiveId" clId="{75106D5A-3CA8-4C08-BF08-EB2733554B43}" dt="2020-03-22T19:50:46.794" v="3725" actId="1076"/>
        <pc:sldMkLst>
          <pc:docMk/>
          <pc:sldMk cId="519559714" sldId="277"/>
        </pc:sldMkLst>
        <pc:spChg chg="mod">
          <ac:chgData name="Alvaro Hu" userId="f40b6ea22f430ead" providerId="LiveId" clId="{75106D5A-3CA8-4C08-BF08-EB2733554B43}" dt="2020-03-22T19:44:31.333" v="3684" actId="26606"/>
          <ac:spMkLst>
            <pc:docMk/>
            <pc:sldMk cId="519559714" sldId="277"/>
            <ac:spMk id="2" creationId="{B94477B0-209C-4817-AD36-47085CC2A4DC}"/>
          </ac:spMkLst>
        </pc:spChg>
        <pc:spChg chg="mod ord">
          <ac:chgData name="Alvaro Hu" userId="f40b6ea22f430ead" providerId="LiveId" clId="{75106D5A-3CA8-4C08-BF08-EB2733554B43}" dt="2020-03-22T19:44:31.333" v="3684" actId="26606"/>
          <ac:spMkLst>
            <pc:docMk/>
            <pc:sldMk cId="519559714" sldId="277"/>
            <ac:spMk id="3" creationId="{E81A566C-AE03-4B00-B354-DB1AD9B5440A}"/>
          </ac:spMkLst>
        </pc:spChg>
        <pc:spChg chg="add del mod">
          <ac:chgData name="Alvaro Hu" userId="f40b6ea22f430ead" providerId="LiveId" clId="{75106D5A-3CA8-4C08-BF08-EB2733554B43}" dt="2020-03-21T18:08:30.143" v="1225" actId="478"/>
          <ac:spMkLst>
            <pc:docMk/>
            <pc:sldMk cId="519559714" sldId="277"/>
            <ac:spMk id="4" creationId="{7327D2C0-C2A9-4817-B996-E1050A31195F}"/>
          </ac:spMkLst>
        </pc:spChg>
        <pc:spChg chg="add del mod">
          <ac:chgData name="Alvaro Hu" userId="f40b6ea22f430ead" providerId="LiveId" clId="{75106D5A-3CA8-4C08-BF08-EB2733554B43}" dt="2020-03-21T18:08:52.177" v="1231" actId="478"/>
          <ac:spMkLst>
            <pc:docMk/>
            <pc:sldMk cId="519559714" sldId="277"/>
            <ac:spMk id="5" creationId="{3B006C57-7AF1-460B-8775-604A98625C76}"/>
          </ac:spMkLst>
        </pc:spChg>
        <pc:spChg chg="add del mod">
          <ac:chgData name="Alvaro Hu" userId="f40b6ea22f430ead" providerId="LiveId" clId="{75106D5A-3CA8-4C08-BF08-EB2733554B43}" dt="2020-03-22T19:44:16.197" v="3682" actId="478"/>
          <ac:spMkLst>
            <pc:docMk/>
            <pc:sldMk cId="519559714" sldId="277"/>
            <ac:spMk id="6" creationId="{B062BC65-1BBA-478B-BF11-B84D4F881315}"/>
          </ac:spMkLst>
        </pc:spChg>
        <pc:spChg chg="add del mod">
          <ac:chgData name="Alvaro Hu" userId="f40b6ea22f430ead" providerId="LiveId" clId="{75106D5A-3CA8-4C08-BF08-EB2733554B43}" dt="2020-03-21T18:08:31.078" v="1226" actId="478"/>
          <ac:spMkLst>
            <pc:docMk/>
            <pc:sldMk cId="519559714" sldId="277"/>
            <ac:spMk id="11" creationId="{9C11333E-8094-4C95-BB7A-CD3049566EC7}"/>
          </ac:spMkLst>
        </pc:spChg>
        <pc:spChg chg="add del mod">
          <ac:chgData name="Alvaro Hu" userId="f40b6ea22f430ead" providerId="LiveId" clId="{75106D5A-3CA8-4C08-BF08-EB2733554B43}" dt="2020-03-22T19:44:14.879" v="3681" actId="478"/>
          <ac:spMkLst>
            <pc:docMk/>
            <pc:sldMk cId="519559714" sldId="277"/>
            <ac:spMk id="24" creationId="{42E36114-B2AB-4FC2-B3F2-8C29E5F415A0}"/>
          </ac:spMkLst>
        </pc:spChg>
        <pc:spChg chg="add del mod">
          <ac:chgData name="Alvaro Hu" userId="f40b6ea22f430ead" providerId="LiveId" clId="{75106D5A-3CA8-4C08-BF08-EB2733554B43}" dt="2020-03-22T19:44:13.838" v="3680" actId="478"/>
          <ac:spMkLst>
            <pc:docMk/>
            <pc:sldMk cId="519559714" sldId="277"/>
            <ac:spMk id="25" creationId="{7145A210-40DD-4CB8-B046-F200F1F24496}"/>
          </ac:spMkLst>
        </pc:spChg>
        <pc:spChg chg="add del">
          <ac:chgData name="Alvaro Hu" userId="f40b6ea22f430ead" providerId="LiveId" clId="{75106D5A-3CA8-4C08-BF08-EB2733554B43}" dt="2020-03-21T18:08:38.990" v="1229" actId="26606"/>
          <ac:spMkLst>
            <pc:docMk/>
            <pc:sldMk cId="519559714" sldId="277"/>
            <ac:spMk id="73" creationId="{6D24BC9E-AC6A-42EE-AFD8-B290720B841F}"/>
          </ac:spMkLst>
        </pc:spChg>
        <pc:spChg chg="add del">
          <ac:chgData name="Alvaro Hu" userId="f40b6ea22f430ead" providerId="LiveId" clId="{75106D5A-3CA8-4C08-BF08-EB2733554B43}" dt="2020-03-21T18:08:38.990" v="1229" actId="26606"/>
          <ac:spMkLst>
            <pc:docMk/>
            <pc:sldMk cId="519559714" sldId="277"/>
            <ac:spMk id="75" creationId="{0990C621-3B8B-4820-8328-D47EF7CE823C}"/>
          </ac:spMkLst>
        </pc:spChg>
        <pc:spChg chg="add del">
          <ac:chgData name="Alvaro Hu" userId="f40b6ea22f430ead" providerId="LiveId" clId="{75106D5A-3CA8-4C08-BF08-EB2733554B43}" dt="2020-03-21T18:08:38.990" v="1229" actId="26606"/>
          <ac:spMkLst>
            <pc:docMk/>
            <pc:sldMk cId="519559714" sldId="277"/>
            <ac:spMk id="77" creationId="{C1A2385B-1D2A-4E17-84FA-6CB7F0AAE473}"/>
          </ac:spMkLst>
        </pc:spChg>
        <pc:spChg chg="add del">
          <ac:chgData name="Alvaro Hu" userId="f40b6ea22f430ead" providerId="LiveId" clId="{75106D5A-3CA8-4C08-BF08-EB2733554B43}" dt="2020-03-21T18:08:38.990" v="1229" actId="26606"/>
          <ac:spMkLst>
            <pc:docMk/>
            <pc:sldMk cId="519559714" sldId="277"/>
            <ac:spMk id="79" creationId="{5E791F2F-79DB-4CC0-9FA1-001E3E91E8B7}"/>
          </ac:spMkLst>
        </pc:spChg>
        <pc:spChg chg="add del">
          <ac:chgData name="Alvaro Hu" userId="f40b6ea22f430ead" providerId="LiveId" clId="{75106D5A-3CA8-4C08-BF08-EB2733554B43}" dt="2020-03-21T18:09:23.977" v="1235" actId="26606"/>
          <ac:spMkLst>
            <pc:docMk/>
            <pc:sldMk cId="519559714" sldId="277"/>
            <ac:spMk id="139" creationId="{5BA49487-3FDB-4FB7-9D50-2B4F9454DA91}"/>
          </ac:spMkLst>
        </pc:spChg>
        <pc:spChg chg="add del">
          <ac:chgData name="Alvaro Hu" userId="f40b6ea22f430ead" providerId="LiveId" clId="{75106D5A-3CA8-4C08-BF08-EB2733554B43}" dt="2020-03-21T18:09:23.977" v="1235" actId="26606"/>
          <ac:spMkLst>
            <pc:docMk/>
            <pc:sldMk cId="519559714" sldId="277"/>
            <ac:spMk id="141" creationId="{1C938212-FA12-4FF1-87C8-ACDE99D06F69}"/>
          </ac:spMkLst>
        </pc:spChg>
        <pc:spChg chg="add del">
          <ac:chgData name="Alvaro Hu" userId="f40b6ea22f430ead" providerId="LiveId" clId="{75106D5A-3CA8-4C08-BF08-EB2733554B43}" dt="2020-03-21T18:09:23.977" v="1235" actId="26606"/>
          <ac:spMkLst>
            <pc:docMk/>
            <pc:sldMk cId="519559714" sldId="277"/>
            <ac:spMk id="143" creationId="{369F152D-E540-4B48-BA11-2ADF043C6111}"/>
          </ac:spMkLst>
        </pc:spChg>
        <pc:spChg chg="add del">
          <ac:chgData name="Alvaro Hu" userId="f40b6ea22f430ead" providerId="LiveId" clId="{75106D5A-3CA8-4C08-BF08-EB2733554B43}" dt="2020-03-21T18:09:23.977" v="1235" actId="26606"/>
          <ac:spMkLst>
            <pc:docMk/>
            <pc:sldMk cId="519559714" sldId="277"/>
            <ac:spMk id="145" creationId="{0C059F7E-04C4-4C46-9B3E-E5CE267E347D}"/>
          </ac:spMkLst>
        </pc:spChg>
        <pc:spChg chg="add del">
          <ac:chgData name="Alvaro Hu" userId="f40b6ea22f430ead" providerId="LiveId" clId="{75106D5A-3CA8-4C08-BF08-EB2733554B43}" dt="2020-03-22T19:44:31.333" v="3684" actId="26606"/>
          <ac:spMkLst>
            <pc:docMk/>
            <pc:sldMk cId="519559714" sldId="277"/>
            <ac:spMk id="192" creationId="{5BA49487-3FDB-4FB7-9D50-2B4F9454DA91}"/>
          </ac:spMkLst>
        </pc:spChg>
        <pc:spChg chg="add del">
          <ac:chgData name="Alvaro Hu" userId="f40b6ea22f430ead" providerId="LiveId" clId="{75106D5A-3CA8-4C08-BF08-EB2733554B43}" dt="2020-03-22T19:44:31.333" v="3684" actId="26606"/>
          <ac:spMkLst>
            <pc:docMk/>
            <pc:sldMk cId="519559714" sldId="277"/>
            <ac:spMk id="193" creationId="{1C938212-FA12-4FF1-87C8-ACDE99D06F69}"/>
          </ac:spMkLst>
        </pc:spChg>
        <pc:spChg chg="add del">
          <ac:chgData name="Alvaro Hu" userId="f40b6ea22f430ead" providerId="LiveId" clId="{75106D5A-3CA8-4C08-BF08-EB2733554B43}" dt="2020-03-22T19:44:31.333" v="3684" actId="26606"/>
          <ac:spMkLst>
            <pc:docMk/>
            <pc:sldMk cId="519559714" sldId="277"/>
            <ac:spMk id="194" creationId="{369F152D-E540-4B48-BA11-2ADF043C6111}"/>
          </ac:spMkLst>
        </pc:spChg>
        <pc:spChg chg="add del">
          <ac:chgData name="Alvaro Hu" userId="f40b6ea22f430ead" providerId="LiveId" clId="{75106D5A-3CA8-4C08-BF08-EB2733554B43}" dt="2020-03-22T19:44:31.333" v="3684" actId="26606"/>
          <ac:spMkLst>
            <pc:docMk/>
            <pc:sldMk cId="519559714" sldId="277"/>
            <ac:spMk id="195" creationId="{0C059F7E-04C4-4C46-9B3E-E5CE267E347D}"/>
          </ac:spMkLst>
        </pc:spChg>
        <pc:spChg chg="add">
          <ac:chgData name="Alvaro Hu" userId="f40b6ea22f430ead" providerId="LiveId" clId="{75106D5A-3CA8-4C08-BF08-EB2733554B43}" dt="2020-03-22T19:44:31.333" v="3684" actId="26606"/>
          <ac:spMkLst>
            <pc:docMk/>
            <pc:sldMk cId="519559714" sldId="277"/>
            <ac:spMk id="19466" creationId="{4E8F40FE-293C-453F-B8A6-4278993567DF}"/>
          </ac:spMkLst>
        </pc:spChg>
        <pc:spChg chg="add">
          <ac:chgData name="Alvaro Hu" userId="f40b6ea22f430ead" providerId="LiveId" clId="{75106D5A-3CA8-4C08-BF08-EB2733554B43}" dt="2020-03-22T19:44:31.333" v="3684" actId="26606"/>
          <ac:spMkLst>
            <pc:docMk/>
            <pc:sldMk cId="519559714" sldId="277"/>
            <ac:spMk id="19467" creationId="{481EABE0-FA8E-49A5-A966-F0539111C953}"/>
          </ac:spMkLst>
        </pc:spChg>
        <pc:spChg chg="add">
          <ac:chgData name="Alvaro Hu" userId="f40b6ea22f430ead" providerId="LiveId" clId="{75106D5A-3CA8-4C08-BF08-EB2733554B43}" dt="2020-03-22T19:44:31.333" v="3684" actId="26606"/>
          <ac:spMkLst>
            <pc:docMk/>
            <pc:sldMk cId="519559714" sldId="277"/>
            <ac:spMk id="19468" creationId="{56A3E26D-73B1-468C-B97B-BC1815959759}"/>
          </ac:spMkLst>
        </pc:spChg>
        <pc:picChg chg="add del mod">
          <ac:chgData name="Alvaro Hu" userId="f40b6ea22f430ead" providerId="LiveId" clId="{75106D5A-3CA8-4C08-BF08-EB2733554B43}" dt="2020-03-22T19:45:38.495" v="3703" actId="478"/>
          <ac:picMkLst>
            <pc:docMk/>
            <pc:sldMk cId="519559714" sldId="277"/>
            <ac:picMk id="7" creationId="{30FD44EE-71BA-4EA9-9E02-F5CB5D4F81C7}"/>
          </ac:picMkLst>
        </pc:picChg>
        <pc:picChg chg="add mod">
          <ac:chgData name="Alvaro Hu" userId="f40b6ea22f430ead" providerId="LiveId" clId="{75106D5A-3CA8-4C08-BF08-EB2733554B43}" dt="2020-03-22T19:50:44.594" v="3724" actId="1076"/>
          <ac:picMkLst>
            <pc:docMk/>
            <pc:sldMk cId="519559714" sldId="277"/>
            <ac:picMk id="30" creationId="{7F86038C-D1D8-481C-9712-E2572A779958}"/>
          </ac:picMkLst>
        </pc:picChg>
        <pc:picChg chg="add mod">
          <ac:chgData name="Alvaro Hu" userId="f40b6ea22f430ead" providerId="LiveId" clId="{75106D5A-3CA8-4C08-BF08-EB2733554B43}" dt="2020-03-22T19:50:19.682" v="3717" actId="1076"/>
          <ac:picMkLst>
            <pc:docMk/>
            <pc:sldMk cId="519559714" sldId="277"/>
            <ac:picMk id="31" creationId="{AA942927-0493-4575-9B24-744BC41D11C9}"/>
          </ac:picMkLst>
        </pc:picChg>
        <pc:picChg chg="add mod">
          <ac:chgData name="Alvaro Hu" userId="f40b6ea22f430ead" providerId="LiveId" clId="{75106D5A-3CA8-4C08-BF08-EB2733554B43}" dt="2020-03-22T19:50:46.794" v="3725" actId="1076"/>
          <ac:picMkLst>
            <pc:docMk/>
            <pc:sldMk cId="519559714" sldId="277"/>
            <ac:picMk id="32" creationId="{D1720642-0313-4E5C-8253-9E89468F6B75}"/>
          </ac:picMkLst>
        </pc:picChg>
        <pc:picChg chg="add del mod ord">
          <ac:chgData name="Alvaro Hu" userId="f40b6ea22f430ead" providerId="LiveId" clId="{75106D5A-3CA8-4C08-BF08-EB2733554B43}" dt="2020-03-22T19:45:49.234" v="3707" actId="478"/>
          <ac:picMkLst>
            <pc:docMk/>
            <pc:sldMk cId="519559714" sldId="277"/>
            <ac:picMk id="19458" creationId="{7CFEB990-00A8-4B67-9A61-C7EBE0D1FFEE}"/>
          </ac:picMkLst>
        </pc:picChg>
        <pc:picChg chg="add del mod">
          <ac:chgData name="Alvaro Hu" userId="f40b6ea22f430ead" providerId="LiveId" clId="{75106D5A-3CA8-4C08-BF08-EB2733554B43}" dt="2020-03-22T19:45:53.761" v="3710" actId="478"/>
          <ac:picMkLst>
            <pc:docMk/>
            <pc:sldMk cId="519559714" sldId="277"/>
            <ac:picMk id="19460" creationId="{E07F881C-0E5C-46A8-8BE0-1BB6EFFE22E0}"/>
          </ac:picMkLst>
        </pc:picChg>
        <pc:picChg chg="add del mod ord">
          <ac:chgData name="Alvaro Hu" userId="f40b6ea22f430ead" providerId="LiveId" clId="{75106D5A-3CA8-4C08-BF08-EB2733554B43}" dt="2020-03-21T18:09:19.940" v="1232" actId="478"/>
          <ac:picMkLst>
            <pc:docMk/>
            <pc:sldMk cId="519559714" sldId="277"/>
            <ac:picMk id="19462" creationId="{7DDA6A53-7C83-4580-9F4A-79171C76A215}"/>
          </ac:picMkLst>
        </pc:picChg>
        <pc:picChg chg="add mod ord">
          <ac:chgData name="Alvaro Hu" userId="f40b6ea22f430ead" providerId="LiveId" clId="{75106D5A-3CA8-4C08-BF08-EB2733554B43}" dt="2020-03-22T19:45:59.329" v="3714" actId="1076"/>
          <ac:picMkLst>
            <pc:docMk/>
            <pc:sldMk cId="519559714" sldId="277"/>
            <ac:picMk id="19464" creationId="{C79F1259-3CA7-45F6-9AD5-3BC137B4396B}"/>
          </ac:picMkLst>
        </pc:picChg>
      </pc:sldChg>
      <pc:sldChg chg="addSp delSp modSp add del mod setBg">
        <pc:chgData name="Alvaro Hu" userId="f40b6ea22f430ead" providerId="LiveId" clId="{75106D5A-3CA8-4C08-BF08-EB2733554B43}" dt="2020-03-21T20:19:12.100" v="3279" actId="47"/>
        <pc:sldMkLst>
          <pc:docMk/>
          <pc:sldMk cId="327409139" sldId="278"/>
        </pc:sldMkLst>
        <pc:spChg chg="del">
          <ac:chgData name="Alvaro Hu" userId="f40b6ea22f430ead" providerId="LiveId" clId="{75106D5A-3CA8-4C08-BF08-EB2733554B43}" dt="2020-03-21T17:34:43.881" v="1170" actId="26606"/>
          <ac:spMkLst>
            <pc:docMk/>
            <pc:sldMk cId="327409139" sldId="278"/>
            <ac:spMk id="2" creationId="{F586E70F-C5BF-40E6-B264-43E33C37F98E}"/>
          </ac:spMkLst>
        </pc:spChg>
        <pc:spChg chg="del">
          <ac:chgData name="Alvaro Hu" userId="f40b6ea22f430ead" providerId="LiveId" clId="{75106D5A-3CA8-4C08-BF08-EB2733554B43}" dt="2020-03-21T17:34:43.881" v="1170" actId="26606"/>
          <ac:spMkLst>
            <pc:docMk/>
            <pc:sldMk cId="327409139" sldId="278"/>
            <ac:spMk id="3" creationId="{8418442D-DB8C-4D75-BC95-407CEE6557D4}"/>
          </ac:spMkLst>
        </pc:spChg>
        <pc:spChg chg="add">
          <ac:chgData name="Alvaro Hu" userId="f40b6ea22f430ead" providerId="LiveId" clId="{75106D5A-3CA8-4C08-BF08-EB2733554B43}" dt="2020-03-21T17:34:43.881" v="1170" actId="26606"/>
          <ac:spMkLst>
            <pc:docMk/>
            <pc:sldMk cId="327409139" sldId="278"/>
            <ac:spMk id="71" creationId="{4E53A02A-0A33-40D9-A04E-36FA92BFD8A3}"/>
          </ac:spMkLst>
        </pc:spChg>
        <pc:spChg chg="add">
          <ac:chgData name="Alvaro Hu" userId="f40b6ea22f430ead" providerId="LiveId" clId="{75106D5A-3CA8-4C08-BF08-EB2733554B43}" dt="2020-03-21T17:34:43.881" v="1170" actId="26606"/>
          <ac:spMkLst>
            <pc:docMk/>
            <pc:sldMk cId="327409139" sldId="278"/>
            <ac:spMk id="73" creationId="{216DD803-634F-4EF2-A1E7-B1911DEE9D0B}"/>
          </ac:spMkLst>
        </pc:spChg>
        <pc:spChg chg="add">
          <ac:chgData name="Alvaro Hu" userId="f40b6ea22f430ead" providerId="LiveId" clId="{75106D5A-3CA8-4C08-BF08-EB2733554B43}" dt="2020-03-21T17:34:43.881" v="1170" actId="26606"/>
          <ac:spMkLst>
            <pc:docMk/>
            <pc:sldMk cId="327409139" sldId="278"/>
            <ac:spMk id="75" creationId="{A77B63F8-D1F3-4D40-B2D4-779BAE82BE6D}"/>
          </ac:spMkLst>
        </pc:spChg>
        <pc:picChg chg="add mod">
          <ac:chgData name="Alvaro Hu" userId="f40b6ea22f430ead" providerId="LiveId" clId="{75106D5A-3CA8-4C08-BF08-EB2733554B43}" dt="2020-03-21T17:34:43.881" v="1170" actId="26606"/>
          <ac:picMkLst>
            <pc:docMk/>
            <pc:sldMk cId="327409139" sldId="278"/>
            <ac:picMk id="20482" creationId="{0D4C72EA-BCA6-47C5-95B0-F822ED771D1C}"/>
          </ac:picMkLst>
        </pc:picChg>
      </pc:sldChg>
      <pc:sldChg chg="addSp add del">
        <pc:chgData name="Alvaro Hu" userId="f40b6ea22f430ead" providerId="LiveId" clId="{75106D5A-3CA8-4C08-BF08-EB2733554B43}" dt="2020-03-21T18:19:53.627" v="1769" actId="47"/>
        <pc:sldMkLst>
          <pc:docMk/>
          <pc:sldMk cId="474115184" sldId="279"/>
        </pc:sldMkLst>
        <pc:picChg chg="add">
          <ac:chgData name="Alvaro Hu" userId="f40b6ea22f430ead" providerId="LiveId" clId="{75106D5A-3CA8-4C08-BF08-EB2733554B43}" dt="2020-03-21T18:08:15.882" v="1221"/>
          <ac:picMkLst>
            <pc:docMk/>
            <pc:sldMk cId="474115184" sldId="279"/>
            <ac:picMk id="21506" creationId="{DC46CFB3-27B5-4ED0-AA03-6084B668BB79}"/>
          </ac:picMkLst>
        </pc:picChg>
      </pc:sldChg>
      <pc:sldChg chg="addSp delSp modSp add mod setBg">
        <pc:chgData name="Alvaro Hu" userId="f40b6ea22f430ead" providerId="LiveId" clId="{75106D5A-3CA8-4C08-BF08-EB2733554B43}" dt="2020-03-21T20:14:17.638" v="3004" actId="207"/>
        <pc:sldMkLst>
          <pc:docMk/>
          <pc:sldMk cId="4174303749" sldId="280"/>
        </pc:sldMkLst>
        <pc:spChg chg="mod">
          <ac:chgData name="Alvaro Hu" userId="f40b6ea22f430ead" providerId="LiveId" clId="{75106D5A-3CA8-4C08-BF08-EB2733554B43}" dt="2020-03-21T20:11:31.198" v="2999" actId="26606"/>
          <ac:spMkLst>
            <pc:docMk/>
            <pc:sldMk cId="4174303749" sldId="280"/>
            <ac:spMk id="2" creationId="{87ED4C49-BFFA-47A8-AB5A-4FF2EB42AA80}"/>
          </ac:spMkLst>
        </pc:spChg>
        <pc:spChg chg="mod">
          <ac:chgData name="Alvaro Hu" userId="f40b6ea22f430ead" providerId="LiveId" clId="{75106D5A-3CA8-4C08-BF08-EB2733554B43}" dt="2020-03-21T20:11:31.198" v="2999" actId="26606"/>
          <ac:spMkLst>
            <pc:docMk/>
            <pc:sldMk cId="4174303749" sldId="280"/>
            <ac:spMk id="3" creationId="{2A575684-A4E3-4AA1-89FB-D44B05D9E74B}"/>
          </ac:spMkLst>
        </pc:spChg>
        <pc:spChg chg="add">
          <ac:chgData name="Alvaro Hu" userId="f40b6ea22f430ead" providerId="LiveId" clId="{75106D5A-3CA8-4C08-BF08-EB2733554B43}" dt="2020-03-21T20:11:31.198" v="2999" actId="26606"/>
          <ac:spMkLst>
            <pc:docMk/>
            <pc:sldMk cId="4174303749" sldId="280"/>
            <ac:spMk id="10" creationId="{6166C6D1-23AC-49C4-BA07-238E4E9F8CEB}"/>
          </ac:spMkLst>
        </pc:spChg>
        <pc:spChg chg="add">
          <ac:chgData name="Alvaro Hu" userId="f40b6ea22f430ead" providerId="LiveId" clId="{75106D5A-3CA8-4C08-BF08-EB2733554B43}" dt="2020-03-21T20:11:31.198" v="2999" actId="26606"/>
          <ac:spMkLst>
            <pc:docMk/>
            <pc:sldMk cId="4174303749" sldId="280"/>
            <ac:spMk id="12" creationId="{E186B68C-84BC-4A6E-99D1-EE87483C1349}"/>
          </ac:spMkLst>
        </pc:spChg>
        <pc:spChg chg="add">
          <ac:chgData name="Alvaro Hu" userId="f40b6ea22f430ead" providerId="LiveId" clId="{75106D5A-3CA8-4C08-BF08-EB2733554B43}" dt="2020-03-21T20:11:31.198" v="2999" actId="26606"/>
          <ac:spMkLst>
            <pc:docMk/>
            <pc:sldMk cId="4174303749" sldId="280"/>
            <ac:spMk id="14" creationId="{5F218A6E-A365-45D3-80AE-344CE856136E}"/>
          </ac:spMkLst>
        </pc:spChg>
        <pc:spChg chg="add">
          <ac:chgData name="Alvaro Hu" userId="f40b6ea22f430ead" providerId="LiveId" clId="{75106D5A-3CA8-4C08-BF08-EB2733554B43}" dt="2020-03-21T20:11:31.198" v="2999" actId="26606"/>
          <ac:spMkLst>
            <pc:docMk/>
            <pc:sldMk cId="4174303749" sldId="280"/>
            <ac:spMk id="16" creationId="{B775CD93-9DF2-48CB-9F57-1BCA9A46C7FA}"/>
          </ac:spMkLst>
        </pc:spChg>
        <pc:spChg chg="add">
          <ac:chgData name="Alvaro Hu" userId="f40b6ea22f430ead" providerId="LiveId" clId="{75106D5A-3CA8-4C08-BF08-EB2733554B43}" dt="2020-03-21T20:11:31.198" v="2999" actId="26606"/>
          <ac:spMkLst>
            <pc:docMk/>
            <pc:sldMk cId="4174303749" sldId="280"/>
            <ac:spMk id="18" creationId="{1C091803-41C2-48E0-9228-5148460C7479}"/>
          </ac:spMkLst>
        </pc:spChg>
        <pc:picChg chg="add mod">
          <ac:chgData name="Alvaro Hu" userId="f40b6ea22f430ead" providerId="LiveId" clId="{75106D5A-3CA8-4C08-BF08-EB2733554B43}" dt="2020-03-21T20:14:17.638" v="3004" actId="207"/>
          <ac:picMkLst>
            <pc:docMk/>
            <pc:sldMk cId="4174303749" sldId="280"/>
            <ac:picMk id="5" creationId="{E0947866-0C4F-4C85-9D29-D85AE0D567EE}"/>
          </ac:picMkLst>
        </pc:picChg>
        <pc:picChg chg="add del">
          <ac:chgData name="Alvaro Hu" userId="f40b6ea22f430ead" providerId="LiveId" clId="{75106D5A-3CA8-4C08-BF08-EB2733554B43}" dt="2020-03-21T20:12:19.676" v="3000" actId="478"/>
          <ac:picMkLst>
            <pc:docMk/>
            <pc:sldMk cId="4174303749" sldId="280"/>
            <ac:picMk id="7" creationId="{48C50001-DFD0-4821-9563-BB6B293A5F7E}"/>
          </ac:picMkLst>
        </pc:picChg>
      </pc:sldChg>
      <pc:sldChg chg="addSp delSp modSp add mod setBg">
        <pc:chgData name="Alvaro Hu" userId="f40b6ea22f430ead" providerId="LiveId" clId="{75106D5A-3CA8-4C08-BF08-EB2733554B43}" dt="2020-03-21T19:34:05.085" v="1826" actId="1582"/>
        <pc:sldMkLst>
          <pc:docMk/>
          <pc:sldMk cId="962196808" sldId="281"/>
        </pc:sldMkLst>
        <pc:spChg chg="mod ord">
          <ac:chgData name="Alvaro Hu" userId="f40b6ea22f430ead" providerId="LiveId" clId="{75106D5A-3CA8-4C08-BF08-EB2733554B43}" dt="2020-03-21T19:33:32.902" v="1819" actId="26606"/>
          <ac:spMkLst>
            <pc:docMk/>
            <pc:sldMk cId="962196808" sldId="281"/>
            <ac:spMk id="2" creationId="{068F20FD-758B-4904-A9DF-CA0EF2A67765}"/>
          </ac:spMkLst>
        </pc:spChg>
        <pc:spChg chg="add del">
          <ac:chgData name="Alvaro Hu" userId="f40b6ea22f430ead" providerId="LiveId" clId="{75106D5A-3CA8-4C08-BF08-EB2733554B43}" dt="2020-03-21T19:32:46.721" v="1806" actId="26606"/>
          <ac:spMkLst>
            <pc:docMk/>
            <pc:sldMk cId="962196808" sldId="281"/>
            <ac:spMk id="3" creationId="{AC1C6D44-E9D1-46CE-B14C-D08C76FE67D3}"/>
          </ac:spMkLst>
        </pc:spChg>
        <pc:spChg chg="add mod">
          <ac:chgData name="Alvaro Hu" userId="f40b6ea22f430ead" providerId="LiveId" clId="{75106D5A-3CA8-4C08-BF08-EB2733554B43}" dt="2020-03-21T19:34:05.085" v="1826" actId="1582"/>
          <ac:spMkLst>
            <pc:docMk/>
            <pc:sldMk cId="962196808" sldId="281"/>
            <ac:spMk id="5" creationId="{064BC74B-22C5-400F-B223-2D0844A0FB67}"/>
          </ac:spMkLst>
        </pc:spChg>
        <pc:spChg chg="add del">
          <ac:chgData name="Alvaro Hu" userId="f40b6ea22f430ead" providerId="LiveId" clId="{75106D5A-3CA8-4C08-BF08-EB2733554B43}" dt="2020-03-21T19:32:46.713" v="1805" actId="26606"/>
          <ac:spMkLst>
            <pc:docMk/>
            <pc:sldMk cId="962196808" sldId="281"/>
            <ac:spMk id="9" creationId="{E45B1D5C-0827-4AF0-8186-11FC5A8B8B92}"/>
          </ac:spMkLst>
        </pc:spChg>
        <pc:spChg chg="add del">
          <ac:chgData name="Alvaro Hu" userId="f40b6ea22f430ead" providerId="LiveId" clId="{75106D5A-3CA8-4C08-BF08-EB2733554B43}" dt="2020-03-21T19:32:46.713" v="1805" actId="26606"/>
          <ac:spMkLst>
            <pc:docMk/>
            <pc:sldMk cId="962196808" sldId="281"/>
            <ac:spMk id="11" creationId="{99413ED5-9ED4-4772-BCE4-2BCAE6B12E35}"/>
          </ac:spMkLst>
        </pc:spChg>
        <pc:spChg chg="add del">
          <ac:chgData name="Alvaro Hu" userId="f40b6ea22f430ead" providerId="LiveId" clId="{75106D5A-3CA8-4C08-BF08-EB2733554B43}" dt="2020-03-21T19:32:46.713" v="1805" actId="26606"/>
          <ac:spMkLst>
            <pc:docMk/>
            <pc:sldMk cId="962196808" sldId="281"/>
            <ac:spMk id="13" creationId="{04357C93-F0CB-4A1C-8F77-4E9063789819}"/>
          </ac:spMkLst>
        </pc:spChg>
        <pc:spChg chg="add del">
          <ac:chgData name="Alvaro Hu" userId="f40b6ea22f430ead" providerId="LiveId" clId="{75106D5A-3CA8-4C08-BF08-EB2733554B43}" dt="2020-03-21T19:32:46.713" v="1805" actId="26606"/>
          <ac:spMkLst>
            <pc:docMk/>
            <pc:sldMk cId="962196808" sldId="281"/>
            <ac:spMk id="15" creationId="{90F533E9-6690-41A8-A372-4C6C622D028D}"/>
          </ac:spMkLst>
        </pc:spChg>
        <pc:spChg chg="add del">
          <ac:chgData name="Alvaro Hu" userId="f40b6ea22f430ead" providerId="LiveId" clId="{75106D5A-3CA8-4C08-BF08-EB2733554B43}" dt="2020-03-21T19:33:32.902" v="1819" actId="26606"/>
          <ac:spMkLst>
            <pc:docMk/>
            <pc:sldMk cId="962196808" sldId="281"/>
            <ac:spMk id="17" creationId="{283A93BD-A469-4D4C-8A1F-5668AE9758E9}"/>
          </ac:spMkLst>
        </pc:spChg>
        <pc:spChg chg="add">
          <ac:chgData name="Alvaro Hu" userId="f40b6ea22f430ead" providerId="LiveId" clId="{75106D5A-3CA8-4C08-BF08-EB2733554B43}" dt="2020-03-21T19:33:32.902" v="1819" actId="26606"/>
          <ac:spMkLst>
            <pc:docMk/>
            <pc:sldMk cId="962196808" sldId="281"/>
            <ac:spMk id="71" creationId="{6234BCC6-39B9-47D9-8BF8-C665401AE23C}"/>
          </ac:spMkLst>
        </pc:spChg>
        <pc:spChg chg="add">
          <ac:chgData name="Alvaro Hu" userId="f40b6ea22f430ead" providerId="LiveId" clId="{75106D5A-3CA8-4C08-BF08-EB2733554B43}" dt="2020-03-21T19:33:32.902" v="1819" actId="26606"/>
          <ac:spMkLst>
            <pc:docMk/>
            <pc:sldMk cId="962196808" sldId="281"/>
            <ac:spMk id="73" creationId="{72A9CE9D-DAC3-40AF-B504-78A64A909F9D}"/>
          </ac:spMkLst>
        </pc:spChg>
        <pc:spChg chg="add">
          <ac:chgData name="Alvaro Hu" userId="f40b6ea22f430ead" providerId="LiveId" clId="{75106D5A-3CA8-4C08-BF08-EB2733554B43}" dt="2020-03-21T19:33:32.902" v="1819" actId="26606"/>
          <ac:spMkLst>
            <pc:docMk/>
            <pc:sldMk cId="962196808" sldId="281"/>
            <ac:spMk id="75" creationId="{506D7452-6CDE-4381-86CE-07B2459383D5}"/>
          </ac:spMkLst>
        </pc:spChg>
        <pc:spChg chg="add">
          <ac:chgData name="Alvaro Hu" userId="f40b6ea22f430ead" providerId="LiveId" clId="{75106D5A-3CA8-4C08-BF08-EB2733554B43}" dt="2020-03-21T19:33:32.902" v="1819" actId="26606"/>
          <ac:spMkLst>
            <pc:docMk/>
            <pc:sldMk cId="962196808" sldId="281"/>
            <ac:spMk id="77" creationId="{762DA937-8B55-4317-BD32-98D7AF30E39E}"/>
          </ac:spMkLst>
        </pc:spChg>
        <pc:spChg chg="add">
          <ac:chgData name="Alvaro Hu" userId="f40b6ea22f430ead" providerId="LiveId" clId="{75106D5A-3CA8-4C08-BF08-EB2733554B43}" dt="2020-03-21T19:33:32.902" v="1819" actId="26606"/>
          <ac:spMkLst>
            <pc:docMk/>
            <pc:sldMk cId="962196808" sldId="281"/>
            <ac:spMk id="79" creationId="{C52EE5A8-045B-4D39-8ED1-513334085EEC}"/>
          </ac:spMkLst>
        </pc:spChg>
        <pc:picChg chg="add mod ord">
          <ac:chgData name="Alvaro Hu" userId="f40b6ea22f430ead" providerId="LiveId" clId="{75106D5A-3CA8-4C08-BF08-EB2733554B43}" dt="2020-03-21T19:33:52.404" v="1821" actId="27614"/>
          <ac:picMkLst>
            <pc:docMk/>
            <pc:sldMk cId="962196808" sldId="281"/>
            <ac:picMk id="4" creationId="{503CECF2-1508-4168-832F-0B7ACC941C8B}"/>
          </ac:picMkLst>
        </pc:picChg>
        <pc:picChg chg="add mod">
          <ac:chgData name="Alvaro Hu" userId="f40b6ea22f430ead" providerId="LiveId" clId="{75106D5A-3CA8-4C08-BF08-EB2733554B43}" dt="2020-03-21T19:33:32.902" v="1819" actId="26606"/>
          <ac:picMkLst>
            <pc:docMk/>
            <pc:sldMk cId="962196808" sldId="281"/>
            <ac:picMk id="22530" creationId="{3485807B-9139-4B37-8EEF-5015EBA999AE}"/>
          </ac:picMkLst>
        </pc:picChg>
      </pc:sldChg>
      <pc:sldChg chg="modSp add mod">
        <pc:chgData name="Alvaro Hu" userId="f40b6ea22f430ead" providerId="LiveId" clId="{75106D5A-3CA8-4C08-BF08-EB2733554B43}" dt="2020-03-21T19:40:08.962" v="2241" actId="20577"/>
        <pc:sldMkLst>
          <pc:docMk/>
          <pc:sldMk cId="3847094536" sldId="282"/>
        </pc:sldMkLst>
        <pc:spChg chg="mod">
          <ac:chgData name="Alvaro Hu" userId="f40b6ea22f430ead" providerId="LiveId" clId="{75106D5A-3CA8-4C08-BF08-EB2733554B43}" dt="2020-03-21T19:40:08.962" v="2241" actId="20577"/>
          <ac:spMkLst>
            <pc:docMk/>
            <pc:sldMk cId="3847094536" sldId="282"/>
            <ac:spMk id="2" creationId="{2DA43BD2-FDC0-4933-BA5E-074C4C2DABB2}"/>
          </ac:spMkLst>
        </pc:spChg>
        <pc:spChg chg="mod">
          <ac:chgData name="Alvaro Hu" userId="f40b6ea22f430ead" providerId="LiveId" clId="{75106D5A-3CA8-4C08-BF08-EB2733554B43}" dt="2020-03-21T19:40:06.074" v="2234" actId="20577"/>
          <ac:spMkLst>
            <pc:docMk/>
            <pc:sldMk cId="3847094536" sldId="282"/>
            <ac:spMk id="3" creationId="{A4A3D128-A7D4-4BAC-B2DF-D085EDF47982}"/>
          </ac:spMkLst>
        </pc:spChg>
      </pc:sldChg>
      <pc:sldChg chg="addSp delSp modSp add mod setBg">
        <pc:chgData name="Alvaro Hu" userId="f40b6ea22f430ead" providerId="LiveId" clId="{75106D5A-3CA8-4C08-BF08-EB2733554B43}" dt="2020-03-21T20:04:55.958" v="2805" actId="14100"/>
        <pc:sldMkLst>
          <pc:docMk/>
          <pc:sldMk cId="221257513" sldId="283"/>
        </pc:sldMkLst>
        <pc:spChg chg="mod">
          <ac:chgData name="Alvaro Hu" userId="f40b6ea22f430ead" providerId="LiveId" clId="{75106D5A-3CA8-4C08-BF08-EB2733554B43}" dt="2020-03-21T20:04:14.941" v="2801" actId="26606"/>
          <ac:spMkLst>
            <pc:docMk/>
            <pc:sldMk cId="221257513" sldId="283"/>
            <ac:spMk id="2" creationId="{E214BC26-885E-49B1-98FA-8777B3D275AA}"/>
          </ac:spMkLst>
        </pc:spChg>
        <pc:spChg chg="mod">
          <ac:chgData name="Alvaro Hu" userId="f40b6ea22f430ead" providerId="LiveId" clId="{75106D5A-3CA8-4C08-BF08-EB2733554B43}" dt="2020-03-21T20:04:55.958" v="2805" actId="14100"/>
          <ac:spMkLst>
            <pc:docMk/>
            <pc:sldMk cId="221257513" sldId="283"/>
            <ac:spMk id="3" creationId="{A8C90E7C-F8BD-43D3-A794-7FC734C430C2}"/>
          </ac:spMkLst>
        </pc:spChg>
        <pc:spChg chg="add del">
          <ac:chgData name="Alvaro Hu" userId="f40b6ea22f430ead" providerId="LiveId" clId="{75106D5A-3CA8-4C08-BF08-EB2733554B43}" dt="2020-03-21T20:04:14.941" v="2801" actId="26606"/>
          <ac:spMkLst>
            <pc:docMk/>
            <pc:sldMk cId="221257513" sldId="283"/>
            <ac:spMk id="10" creationId="{AA474011-A49D-4C7A-BF41-0ACD0A2693B3}"/>
          </ac:spMkLst>
        </pc:spChg>
        <pc:spChg chg="add del">
          <ac:chgData name="Alvaro Hu" userId="f40b6ea22f430ead" providerId="LiveId" clId="{75106D5A-3CA8-4C08-BF08-EB2733554B43}" dt="2020-03-21T20:04:14.941" v="2801" actId="26606"/>
          <ac:spMkLst>
            <pc:docMk/>
            <pc:sldMk cId="221257513" sldId="283"/>
            <ac:spMk id="12" creationId="{6D72081E-AD41-4FBB-B02B-698A68DBCA5E}"/>
          </ac:spMkLst>
        </pc:spChg>
        <pc:spChg chg="add del">
          <ac:chgData name="Alvaro Hu" userId="f40b6ea22f430ead" providerId="LiveId" clId="{75106D5A-3CA8-4C08-BF08-EB2733554B43}" dt="2020-03-21T20:04:14.941" v="2801" actId="26606"/>
          <ac:spMkLst>
            <pc:docMk/>
            <pc:sldMk cId="221257513" sldId="283"/>
            <ac:spMk id="14" creationId="{716248AD-805F-41BF-9B57-FC53E5B32F98}"/>
          </ac:spMkLst>
        </pc:spChg>
        <pc:spChg chg="add del">
          <ac:chgData name="Alvaro Hu" userId="f40b6ea22f430ead" providerId="LiveId" clId="{75106D5A-3CA8-4C08-BF08-EB2733554B43}" dt="2020-03-21T20:04:14.941" v="2801" actId="26606"/>
          <ac:spMkLst>
            <pc:docMk/>
            <pc:sldMk cId="221257513" sldId="283"/>
            <ac:spMk id="16" creationId="{1F82758F-B2B3-4F0A-BB90-4BFFEDD166D6}"/>
          </ac:spMkLst>
        </pc:spChg>
        <pc:spChg chg="add">
          <ac:chgData name="Alvaro Hu" userId="f40b6ea22f430ead" providerId="LiveId" clId="{75106D5A-3CA8-4C08-BF08-EB2733554B43}" dt="2020-03-21T20:04:14.941" v="2801" actId="26606"/>
          <ac:spMkLst>
            <pc:docMk/>
            <pc:sldMk cId="221257513" sldId="283"/>
            <ac:spMk id="21" creationId="{92468898-5A6E-4D55-85EC-308E785EE06C}"/>
          </ac:spMkLst>
        </pc:spChg>
        <pc:spChg chg="add">
          <ac:chgData name="Alvaro Hu" userId="f40b6ea22f430ead" providerId="LiveId" clId="{75106D5A-3CA8-4C08-BF08-EB2733554B43}" dt="2020-03-21T20:04:14.941" v="2801" actId="26606"/>
          <ac:spMkLst>
            <pc:docMk/>
            <pc:sldMk cId="221257513" sldId="283"/>
            <ac:spMk id="23" creationId="{3E23A947-2D45-4208-AE2B-64948C87A3EB}"/>
          </ac:spMkLst>
        </pc:spChg>
        <pc:spChg chg="add">
          <ac:chgData name="Alvaro Hu" userId="f40b6ea22f430ead" providerId="LiveId" clId="{75106D5A-3CA8-4C08-BF08-EB2733554B43}" dt="2020-03-21T20:04:14.941" v="2801" actId="26606"/>
          <ac:spMkLst>
            <pc:docMk/>
            <pc:sldMk cId="221257513" sldId="283"/>
            <ac:spMk id="25" creationId="{E5BBB0F9-6A59-4D02-A9C7-A2D6516684CE}"/>
          </ac:spMkLst>
        </pc:spChg>
        <pc:picChg chg="add mod">
          <ac:chgData name="Alvaro Hu" userId="f40b6ea22f430ead" providerId="LiveId" clId="{75106D5A-3CA8-4C08-BF08-EB2733554B43}" dt="2020-03-21T20:04:14.941" v="2801" actId="26606"/>
          <ac:picMkLst>
            <pc:docMk/>
            <pc:sldMk cId="221257513" sldId="283"/>
            <ac:picMk id="7" creationId="{AD3C7B70-389B-4248-821F-E7FE5D67CC30}"/>
          </ac:picMkLst>
        </pc:picChg>
      </pc:sldChg>
      <pc:sldChg chg="modSp add mod">
        <pc:chgData name="Alvaro Hu" userId="f40b6ea22f430ead" providerId="LiveId" clId="{75106D5A-3CA8-4C08-BF08-EB2733554B43}" dt="2020-03-21T20:18:53.898" v="3278" actId="20577"/>
        <pc:sldMkLst>
          <pc:docMk/>
          <pc:sldMk cId="567725726" sldId="284"/>
        </pc:sldMkLst>
        <pc:spChg chg="mod">
          <ac:chgData name="Alvaro Hu" userId="f40b6ea22f430ead" providerId="LiveId" clId="{75106D5A-3CA8-4C08-BF08-EB2733554B43}" dt="2020-03-21T20:05:24.780" v="2836" actId="20577"/>
          <ac:spMkLst>
            <pc:docMk/>
            <pc:sldMk cId="567725726" sldId="284"/>
            <ac:spMk id="2" creationId="{42EAB19F-9E4A-4CAE-806F-9872A799E882}"/>
          </ac:spMkLst>
        </pc:spChg>
        <pc:spChg chg="mod">
          <ac:chgData name="Alvaro Hu" userId="f40b6ea22f430ead" providerId="LiveId" clId="{75106D5A-3CA8-4C08-BF08-EB2733554B43}" dt="2020-03-21T20:18:53.898" v="3278" actId="20577"/>
          <ac:spMkLst>
            <pc:docMk/>
            <pc:sldMk cId="567725726" sldId="284"/>
            <ac:spMk id="3" creationId="{5A2C0ED9-B2C6-4DF7-A505-58C8EFA456A4}"/>
          </ac:spMkLst>
        </pc:spChg>
      </pc:sldChg>
      <pc:sldChg chg="modSp add mod">
        <pc:chgData name="Alvaro Hu" userId="f40b6ea22f430ead" providerId="LiveId" clId="{75106D5A-3CA8-4C08-BF08-EB2733554B43}" dt="2020-03-22T18:05:54.488" v="3301" actId="20577"/>
        <pc:sldMkLst>
          <pc:docMk/>
          <pc:sldMk cId="3539432014" sldId="285"/>
        </pc:sldMkLst>
        <pc:spChg chg="mod">
          <ac:chgData name="Alvaro Hu" userId="f40b6ea22f430ead" providerId="LiveId" clId="{75106D5A-3CA8-4C08-BF08-EB2733554B43}" dt="2020-03-22T18:05:54.488" v="3301" actId="20577"/>
          <ac:spMkLst>
            <pc:docMk/>
            <pc:sldMk cId="3539432014" sldId="285"/>
            <ac:spMk id="2" creationId="{2D62DB6B-593B-435D-903A-7C979EBED540}"/>
          </ac:spMkLst>
        </pc:spChg>
      </pc:sldChg>
    </pc:docChg>
  </pc:docChgLst>
  <pc:docChgLst>
    <pc:chgData name="Alvaro Hu" userId="f40b6ea22f430ead" providerId="LiveId" clId="{214B1184-FEA1-4E43-8826-40F6E800F143}"/>
    <pc:docChg chg="custSel modSld">
      <pc:chgData name="Alvaro Hu" userId="f40b6ea22f430ead" providerId="LiveId" clId="{214B1184-FEA1-4E43-8826-40F6E800F143}" dt="2020-03-23T15:26:27.177" v="19" actId="27636"/>
      <pc:docMkLst>
        <pc:docMk/>
      </pc:docMkLst>
      <pc:sldChg chg="modSp mod">
        <pc:chgData name="Alvaro Hu" userId="f40b6ea22f430ead" providerId="LiveId" clId="{214B1184-FEA1-4E43-8826-40F6E800F143}" dt="2020-03-23T15:26:27.177" v="19" actId="27636"/>
        <pc:sldMkLst>
          <pc:docMk/>
          <pc:sldMk cId="334776845" sldId="256"/>
        </pc:sldMkLst>
        <pc:spChg chg="mod">
          <ac:chgData name="Alvaro Hu" userId="f40b6ea22f430ead" providerId="LiveId" clId="{214B1184-FEA1-4E43-8826-40F6E800F143}" dt="2020-03-23T15:26:27.177" v="19" actId="27636"/>
          <ac:spMkLst>
            <pc:docMk/>
            <pc:sldMk cId="334776845" sldId="256"/>
            <ac:spMk id="2" creationId="{87945247-7C79-454C-BA38-6778A91A681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29B7F9-0F95-44DF-ACE4-23B022E5EA3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2122E34-325C-4EDD-B235-5B2E39CB7E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full_data -&gt; from CSV</a:t>
          </a:r>
        </a:p>
      </dgm:t>
    </dgm:pt>
    <dgm:pt modelId="{46E92910-B45D-4E94-9DB6-EDB415C887F1}" type="parTrans" cxnId="{A928EA8D-4FCA-44A5-B4D9-A41182C32EDB}">
      <dgm:prSet/>
      <dgm:spPr/>
      <dgm:t>
        <a:bodyPr/>
        <a:lstStyle/>
        <a:p>
          <a:endParaRPr lang="en-US"/>
        </a:p>
      </dgm:t>
    </dgm:pt>
    <dgm:pt modelId="{04E93DAB-111C-4F16-8DB7-F722A327DE60}" type="sibTrans" cxnId="{A928EA8D-4FCA-44A5-B4D9-A41182C32EDB}">
      <dgm:prSet/>
      <dgm:spPr/>
      <dgm:t>
        <a:bodyPr/>
        <a:lstStyle/>
        <a:p>
          <a:endParaRPr lang="en-US"/>
        </a:p>
      </dgm:t>
    </dgm:pt>
    <dgm:pt modelId="{A5523BF1-99D7-40DE-9CD5-8536540135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Contains each player session, character they used, map, playtime, etc. Essentially usage data</a:t>
          </a:r>
        </a:p>
        <a:p>
          <a:pPr>
            <a:lnSpc>
              <a:spcPct val="100000"/>
            </a:lnSpc>
          </a:pPr>
          <a:r>
            <a:rPr lang="en-US" dirty="0"/>
            <a:t>1.7 million rows</a:t>
          </a:r>
        </a:p>
      </dgm:t>
    </dgm:pt>
    <dgm:pt modelId="{A50A1A38-9B33-47ED-8CDC-6FBFA5F8FE15}" type="parTrans" cxnId="{35F0FB37-23D5-4E0F-AABA-C7C07DD4A2CB}">
      <dgm:prSet/>
      <dgm:spPr/>
      <dgm:t>
        <a:bodyPr/>
        <a:lstStyle/>
        <a:p>
          <a:endParaRPr lang="en-US"/>
        </a:p>
      </dgm:t>
    </dgm:pt>
    <dgm:pt modelId="{A3CCC330-8F93-407D-85D9-0CC176364C25}" type="sibTrans" cxnId="{35F0FB37-23D5-4E0F-AABA-C7C07DD4A2CB}">
      <dgm:prSet/>
      <dgm:spPr/>
      <dgm:t>
        <a:bodyPr/>
        <a:lstStyle/>
        <a:p>
          <a:endParaRPr lang="en-US"/>
        </a:p>
      </dgm:t>
    </dgm:pt>
    <dgm:pt modelId="{A8A415E0-9A6C-48EF-B978-BE587ED4DE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Added columns: SESSION_TIME, DAY_NUM</a:t>
          </a:r>
        </a:p>
      </dgm:t>
    </dgm:pt>
    <dgm:pt modelId="{3E8E8757-7E20-499D-A952-F63E36FFC767}" type="parTrans" cxnId="{D82400FD-2106-492A-8F6A-D8BBB0B34A16}">
      <dgm:prSet/>
      <dgm:spPr/>
      <dgm:t>
        <a:bodyPr/>
        <a:lstStyle/>
        <a:p>
          <a:endParaRPr lang="en-US"/>
        </a:p>
      </dgm:t>
    </dgm:pt>
    <dgm:pt modelId="{006DEEC3-060C-48E7-AC5B-B68AA2857105}" type="sibTrans" cxnId="{D82400FD-2106-492A-8F6A-D8BBB0B34A16}">
      <dgm:prSet/>
      <dgm:spPr/>
      <dgm:t>
        <a:bodyPr/>
        <a:lstStyle/>
        <a:p>
          <a:endParaRPr lang="en-US"/>
        </a:p>
      </dgm:t>
    </dgm:pt>
    <dgm:pt modelId="{E4E995CA-34BD-4D57-B56D-B213FC9EAA04}">
      <dgm:prSet/>
      <dgm:spPr/>
      <dgm:t>
        <a:bodyPr/>
        <a:lstStyle/>
        <a:p>
          <a:r>
            <a:rPr lang="en-US"/>
            <a:t>Will help in analysis</a:t>
          </a:r>
        </a:p>
      </dgm:t>
    </dgm:pt>
    <dgm:pt modelId="{5999ABE5-44EF-4984-A2F8-250C1EBF647A}" type="parTrans" cxnId="{308CE0CD-093C-402B-8419-0038206AB11F}">
      <dgm:prSet/>
      <dgm:spPr/>
      <dgm:t>
        <a:bodyPr/>
        <a:lstStyle/>
        <a:p>
          <a:endParaRPr lang="en-US"/>
        </a:p>
      </dgm:t>
    </dgm:pt>
    <dgm:pt modelId="{F83B4CBA-DADD-4551-BED0-20EAB42BB87A}" type="sibTrans" cxnId="{308CE0CD-093C-402B-8419-0038206AB11F}">
      <dgm:prSet/>
      <dgm:spPr/>
      <dgm:t>
        <a:bodyPr/>
        <a:lstStyle/>
        <a:p>
          <a:endParaRPr lang="en-US"/>
        </a:p>
      </dgm:t>
    </dgm:pt>
    <dgm:pt modelId="{F61298F0-623D-46DD-91E3-7430BFBD561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Context -&gt; from JSON</a:t>
          </a:r>
        </a:p>
      </dgm:t>
    </dgm:pt>
    <dgm:pt modelId="{0E922CD5-6DCE-4B86-A950-A1DFFFACD6C8}" type="parTrans" cxnId="{8A614F4A-60CD-4D37-A143-61B84ABD0286}">
      <dgm:prSet/>
      <dgm:spPr/>
      <dgm:t>
        <a:bodyPr/>
        <a:lstStyle/>
        <a:p>
          <a:endParaRPr lang="en-US"/>
        </a:p>
      </dgm:t>
    </dgm:pt>
    <dgm:pt modelId="{7C24B8CC-2139-4595-BCC0-AB6C9ED418F2}" type="sibTrans" cxnId="{8A614F4A-60CD-4D37-A143-61B84ABD0286}">
      <dgm:prSet/>
      <dgm:spPr/>
      <dgm:t>
        <a:bodyPr/>
        <a:lstStyle/>
        <a:p>
          <a:endParaRPr lang="en-US"/>
        </a:p>
      </dgm:t>
    </dgm:pt>
    <dgm:pt modelId="{B204740D-4709-43B9-8683-B6DD1F8B6DE6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dirty="0"/>
            <a:t>More usage metrics, but these can be joined to the “weapons” table.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dirty="0"/>
            <a:t>Subset of 5 hours of data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dirty="0"/>
            <a:t>~100,000 rows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r>
            <a:rPr lang="en-US" dirty="0"/>
            <a:t>Added “date” column from Timestamp</a:t>
          </a:r>
        </a:p>
        <a:p>
          <a:pPr>
            <a:lnSpc>
              <a:spcPct val="100000"/>
            </a:lnSpc>
            <a:buFont typeface="Arial" panose="020B0604020202020204" pitchFamily="34" charset="0"/>
            <a:buNone/>
          </a:pPr>
          <a:endParaRPr lang="en-US" dirty="0"/>
        </a:p>
      </dgm:t>
    </dgm:pt>
    <dgm:pt modelId="{B91C125A-5D9C-4628-9DEF-AA92FDA5C9E4}" type="parTrans" cxnId="{052CD5C0-7F6C-4769-8799-971B3039BB21}">
      <dgm:prSet/>
      <dgm:spPr/>
      <dgm:t>
        <a:bodyPr/>
        <a:lstStyle/>
        <a:p>
          <a:endParaRPr lang="en-US"/>
        </a:p>
      </dgm:t>
    </dgm:pt>
    <dgm:pt modelId="{659F248F-CA06-4D50-A5A3-A2D465706779}" type="sibTrans" cxnId="{052CD5C0-7F6C-4769-8799-971B3039BB21}">
      <dgm:prSet/>
      <dgm:spPr/>
      <dgm:t>
        <a:bodyPr/>
        <a:lstStyle/>
        <a:p>
          <a:endParaRPr lang="en-US"/>
        </a:p>
      </dgm:t>
    </dgm:pt>
    <dgm:pt modelId="{2F4AA2A5-40B7-4A8C-8FFB-0B4ABD56B16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Weapons -&gt; from JSON</a:t>
          </a:r>
        </a:p>
      </dgm:t>
    </dgm:pt>
    <dgm:pt modelId="{99455728-3271-4854-B35F-14321E3652AB}" type="parTrans" cxnId="{E06DF9B5-67C8-48F7-9CF1-FA629DE6FAEB}">
      <dgm:prSet/>
      <dgm:spPr/>
      <dgm:t>
        <a:bodyPr/>
        <a:lstStyle/>
        <a:p>
          <a:endParaRPr lang="en-US"/>
        </a:p>
      </dgm:t>
    </dgm:pt>
    <dgm:pt modelId="{8FB9FD9C-0484-472D-997A-E03C788894DA}" type="sibTrans" cxnId="{E06DF9B5-67C8-48F7-9CF1-FA629DE6FAEB}">
      <dgm:prSet/>
      <dgm:spPr/>
      <dgm:t>
        <a:bodyPr/>
        <a:lstStyle/>
        <a:p>
          <a:endParaRPr lang="en-US"/>
        </a:p>
      </dgm:t>
    </dgm:pt>
    <dgm:pt modelId="{16D20995-5C3E-4EC2-A80C-C43B060177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Contains the character, type of weapon, amount and types of damage, etc. </a:t>
          </a:r>
        </a:p>
        <a:p>
          <a:pPr>
            <a:lnSpc>
              <a:spcPct val="100000"/>
            </a:lnSpc>
          </a:pPr>
          <a:r>
            <a:rPr lang="en-US" dirty="0"/>
            <a:t>~700,000 rows </a:t>
          </a:r>
        </a:p>
        <a:p>
          <a:pPr>
            <a:lnSpc>
              <a:spcPct val="100000"/>
            </a:lnSpc>
          </a:pPr>
          <a:r>
            <a:rPr lang="en-US" dirty="0"/>
            <a:t>Joins to “context” table in one-to-many relationship</a:t>
          </a:r>
        </a:p>
      </dgm:t>
    </dgm:pt>
    <dgm:pt modelId="{4E58E431-85C5-400F-AA20-E451F2A7F1F1}" type="parTrans" cxnId="{562B1CCE-19A0-4879-96A0-B8CFBB71E47A}">
      <dgm:prSet/>
      <dgm:spPr/>
      <dgm:t>
        <a:bodyPr/>
        <a:lstStyle/>
        <a:p>
          <a:endParaRPr lang="en-US"/>
        </a:p>
      </dgm:t>
    </dgm:pt>
    <dgm:pt modelId="{76EB3CD5-A5C5-480C-A84D-9C629B498E35}" type="sibTrans" cxnId="{562B1CCE-19A0-4879-96A0-B8CFBB71E47A}">
      <dgm:prSet/>
      <dgm:spPr/>
      <dgm:t>
        <a:bodyPr/>
        <a:lstStyle/>
        <a:p>
          <a:endParaRPr lang="en-US"/>
        </a:p>
      </dgm:t>
    </dgm:pt>
    <dgm:pt modelId="{9E6AE80E-D193-4422-910A-C882BC12932A}" type="pres">
      <dgm:prSet presAssocID="{7029B7F9-0F95-44DF-ACE4-23B022E5EA3D}" presName="root" presStyleCnt="0">
        <dgm:presLayoutVars>
          <dgm:dir/>
          <dgm:resizeHandles val="exact"/>
        </dgm:presLayoutVars>
      </dgm:prSet>
      <dgm:spPr/>
    </dgm:pt>
    <dgm:pt modelId="{9F865193-26AA-4A6D-A113-761BB8DC654E}" type="pres">
      <dgm:prSet presAssocID="{02122E34-325C-4EDD-B235-5B2E39CB7E31}" presName="compNode" presStyleCnt="0"/>
      <dgm:spPr/>
    </dgm:pt>
    <dgm:pt modelId="{CF85F98B-D68E-4431-97C0-8B099A2802E1}" type="pres">
      <dgm:prSet presAssocID="{02122E34-325C-4EDD-B235-5B2E39CB7E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CB18145F-FF10-4866-BA80-8B1CCB306526}" type="pres">
      <dgm:prSet presAssocID="{02122E34-325C-4EDD-B235-5B2E39CB7E31}" presName="iconSpace" presStyleCnt="0"/>
      <dgm:spPr/>
    </dgm:pt>
    <dgm:pt modelId="{412777C0-C65D-484B-8106-C74AD07459AC}" type="pres">
      <dgm:prSet presAssocID="{02122E34-325C-4EDD-B235-5B2E39CB7E31}" presName="parTx" presStyleLbl="revTx" presStyleIdx="0" presStyleCnt="6">
        <dgm:presLayoutVars>
          <dgm:chMax val="0"/>
          <dgm:chPref val="0"/>
        </dgm:presLayoutVars>
      </dgm:prSet>
      <dgm:spPr/>
    </dgm:pt>
    <dgm:pt modelId="{0C04C0A3-AE2A-4DA8-A23C-D4490B7D3342}" type="pres">
      <dgm:prSet presAssocID="{02122E34-325C-4EDD-B235-5B2E39CB7E31}" presName="txSpace" presStyleCnt="0"/>
      <dgm:spPr/>
    </dgm:pt>
    <dgm:pt modelId="{8A36073F-4B04-4E18-A48C-9C9B07C385D3}" type="pres">
      <dgm:prSet presAssocID="{02122E34-325C-4EDD-B235-5B2E39CB7E31}" presName="desTx" presStyleLbl="revTx" presStyleIdx="1" presStyleCnt="6" custLinFactNeighborX="-654" custLinFactNeighborY="-433">
        <dgm:presLayoutVars/>
      </dgm:prSet>
      <dgm:spPr/>
    </dgm:pt>
    <dgm:pt modelId="{F96F67D6-C56C-43D7-8D79-2CDEC5B148B5}" type="pres">
      <dgm:prSet presAssocID="{04E93DAB-111C-4F16-8DB7-F722A327DE60}" presName="sibTrans" presStyleCnt="0"/>
      <dgm:spPr/>
    </dgm:pt>
    <dgm:pt modelId="{0C6E9BD7-2E3B-40B2-83DE-54350EC60D52}" type="pres">
      <dgm:prSet presAssocID="{F61298F0-623D-46DD-91E3-7430BFBD5613}" presName="compNode" presStyleCnt="0"/>
      <dgm:spPr/>
    </dgm:pt>
    <dgm:pt modelId="{FD79F225-7B61-4B79-AE10-A70B56973261}" type="pres">
      <dgm:prSet presAssocID="{F61298F0-623D-46DD-91E3-7430BFBD56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2DF2A6AF-CE8A-4A53-A513-102694CCBAC3}" type="pres">
      <dgm:prSet presAssocID="{F61298F0-623D-46DD-91E3-7430BFBD5613}" presName="iconSpace" presStyleCnt="0"/>
      <dgm:spPr/>
    </dgm:pt>
    <dgm:pt modelId="{4BE6CC73-31A9-468F-945D-DEC2F58EE08F}" type="pres">
      <dgm:prSet presAssocID="{F61298F0-623D-46DD-91E3-7430BFBD5613}" presName="parTx" presStyleLbl="revTx" presStyleIdx="2" presStyleCnt="6">
        <dgm:presLayoutVars>
          <dgm:chMax val="0"/>
          <dgm:chPref val="0"/>
        </dgm:presLayoutVars>
      </dgm:prSet>
      <dgm:spPr/>
    </dgm:pt>
    <dgm:pt modelId="{57B3B217-E0F3-4AD6-809B-A501EA6C3AFF}" type="pres">
      <dgm:prSet presAssocID="{F61298F0-623D-46DD-91E3-7430BFBD5613}" presName="txSpace" presStyleCnt="0"/>
      <dgm:spPr/>
    </dgm:pt>
    <dgm:pt modelId="{F53C7C69-A1CD-46F2-B1D6-AE8EDA52AC5C}" type="pres">
      <dgm:prSet presAssocID="{F61298F0-623D-46DD-91E3-7430BFBD5613}" presName="desTx" presStyleLbl="revTx" presStyleIdx="3" presStyleCnt="6" custScaleX="115532">
        <dgm:presLayoutVars/>
      </dgm:prSet>
      <dgm:spPr/>
    </dgm:pt>
    <dgm:pt modelId="{93CAFB1E-5296-4965-AC4F-05B706C59CE5}" type="pres">
      <dgm:prSet presAssocID="{7C24B8CC-2139-4595-BCC0-AB6C9ED418F2}" presName="sibTrans" presStyleCnt="0"/>
      <dgm:spPr/>
    </dgm:pt>
    <dgm:pt modelId="{26B5B5F4-C228-490E-B0BE-776156C187CB}" type="pres">
      <dgm:prSet presAssocID="{2F4AA2A5-40B7-4A8C-8FFB-0B4ABD56B16F}" presName="compNode" presStyleCnt="0"/>
      <dgm:spPr/>
    </dgm:pt>
    <dgm:pt modelId="{4B61D2C3-C094-4131-A535-2F1F0415992F}" type="pres">
      <dgm:prSet presAssocID="{2F4AA2A5-40B7-4A8C-8FFB-0B4ABD56B1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losion"/>
        </a:ext>
      </dgm:extLst>
    </dgm:pt>
    <dgm:pt modelId="{E2D8CFDC-B83C-42B5-B07B-AEF0429BF3E8}" type="pres">
      <dgm:prSet presAssocID="{2F4AA2A5-40B7-4A8C-8FFB-0B4ABD56B16F}" presName="iconSpace" presStyleCnt="0"/>
      <dgm:spPr/>
    </dgm:pt>
    <dgm:pt modelId="{00C04AD0-9EB0-41DB-8184-C83E54028092}" type="pres">
      <dgm:prSet presAssocID="{2F4AA2A5-40B7-4A8C-8FFB-0B4ABD56B16F}" presName="parTx" presStyleLbl="revTx" presStyleIdx="4" presStyleCnt="6">
        <dgm:presLayoutVars>
          <dgm:chMax val="0"/>
          <dgm:chPref val="0"/>
        </dgm:presLayoutVars>
      </dgm:prSet>
      <dgm:spPr/>
    </dgm:pt>
    <dgm:pt modelId="{32E7ED2C-B105-44A2-91E9-868D29FCCC8A}" type="pres">
      <dgm:prSet presAssocID="{2F4AA2A5-40B7-4A8C-8FFB-0B4ABD56B16F}" presName="txSpace" presStyleCnt="0"/>
      <dgm:spPr/>
    </dgm:pt>
    <dgm:pt modelId="{B24F19EE-D9E6-47B0-835D-78D3B4FC0A41}" type="pres">
      <dgm:prSet presAssocID="{2F4AA2A5-40B7-4A8C-8FFB-0B4ABD56B16F}" presName="desTx" presStyleLbl="revTx" presStyleIdx="5" presStyleCnt="6">
        <dgm:presLayoutVars/>
      </dgm:prSet>
      <dgm:spPr/>
    </dgm:pt>
  </dgm:ptLst>
  <dgm:cxnLst>
    <dgm:cxn modelId="{0BB9C034-4F46-4AAE-8C90-C0D7EB84AEC6}" type="presOf" srcId="{A8A415E0-9A6C-48EF-B978-BE587ED4DE7F}" destId="{8A36073F-4B04-4E18-A48C-9C9B07C385D3}" srcOrd="0" destOrd="1" presId="urn:microsoft.com/office/officeart/2018/2/layout/IconLabelDescriptionList"/>
    <dgm:cxn modelId="{35F0FB37-23D5-4E0F-AABA-C7C07DD4A2CB}" srcId="{02122E34-325C-4EDD-B235-5B2E39CB7E31}" destId="{A5523BF1-99D7-40DE-9CD5-8536540135BD}" srcOrd="0" destOrd="0" parTransId="{A50A1A38-9B33-47ED-8CDC-6FBFA5F8FE15}" sibTransId="{A3CCC330-8F93-407D-85D9-0CC176364C25}"/>
    <dgm:cxn modelId="{277F254A-66D9-4F77-8B59-4A1D248DA677}" type="presOf" srcId="{2F4AA2A5-40B7-4A8C-8FFB-0B4ABD56B16F}" destId="{00C04AD0-9EB0-41DB-8184-C83E54028092}" srcOrd="0" destOrd="0" presId="urn:microsoft.com/office/officeart/2018/2/layout/IconLabelDescriptionList"/>
    <dgm:cxn modelId="{8A614F4A-60CD-4D37-A143-61B84ABD0286}" srcId="{7029B7F9-0F95-44DF-ACE4-23B022E5EA3D}" destId="{F61298F0-623D-46DD-91E3-7430BFBD5613}" srcOrd="1" destOrd="0" parTransId="{0E922CD5-6DCE-4B86-A950-A1DFFFACD6C8}" sibTransId="{7C24B8CC-2139-4595-BCC0-AB6C9ED418F2}"/>
    <dgm:cxn modelId="{5F366C51-F37F-49C5-A4EA-5B8BBFEC30CD}" type="presOf" srcId="{E4E995CA-34BD-4D57-B56D-B213FC9EAA04}" destId="{8A36073F-4B04-4E18-A48C-9C9B07C385D3}" srcOrd="0" destOrd="2" presId="urn:microsoft.com/office/officeart/2018/2/layout/IconLabelDescriptionList"/>
    <dgm:cxn modelId="{A928EA8D-4FCA-44A5-B4D9-A41182C32EDB}" srcId="{7029B7F9-0F95-44DF-ACE4-23B022E5EA3D}" destId="{02122E34-325C-4EDD-B235-5B2E39CB7E31}" srcOrd="0" destOrd="0" parTransId="{46E92910-B45D-4E94-9DB6-EDB415C887F1}" sibTransId="{04E93DAB-111C-4F16-8DB7-F722A327DE60}"/>
    <dgm:cxn modelId="{81E79B9D-6A03-4B0C-9E90-6F37B1282675}" type="presOf" srcId="{16D20995-5C3E-4EC2-A80C-C43B06017712}" destId="{B24F19EE-D9E6-47B0-835D-78D3B4FC0A41}" srcOrd="0" destOrd="0" presId="urn:microsoft.com/office/officeart/2018/2/layout/IconLabelDescriptionList"/>
    <dgm:cxn modelId="{E2ACF1A2-AA00-476C-8873-571BD273E787}" type="presOf" srcId="{02122E34-325C-4EDD-B235-5B2E39CB7E31}" destId="{412777C0-C65D-484B-8106-C74AD07459AC}" srcOrd="0" destOrd="0" presId="urn:microsoft.com/office/officeart/2018/2/layout/IconLabelDescriptionList"/>
    <dgm:cxn modelId="{A2C775AB-2213-41E8-A31D-9694E94C0C1C}" type="presOf" srcId="{F61298F0-623D-46DD-91E3-7430BFBD5613}" destId="{4BE6CC73-31A9-468F-945D-DEC2F58EE08F}" srcOrd="0" destOrd="0" presId="urn:microsoft.com/office/officeart/2018/2/layout/IconLabelDescriptionList"/>
    <dgm:cxn modelId="{E06DF9B5-67C8-48F7-9CF1-FA629DE6FAEB}" srcId="{7029B7F9-0F95-44DF-ACE4-23B022E5EA3D}" destId="{2F4AA2A5-40B7-4A8C-8FFB-0B4ABD56B16F}" srcOrd="2" destOrd="0" parTransId="{99455728-3271-4854-B35F-14321E3652AB}" sibTransId="{8FB9FD9C-0484-472D-997A-E03C788894DA}"/>
    <dgm:cxn modelId="{2C9D0FBB-72DC-429E-89BC-76D326FA1299}" type="presOf" srcId="{7029B7F9-0F95-44DF-ACE4-23B022E5EA3D}" destId="{9E6AE80E-D193-4422-910A-C882BC12932A}" srcOrd="0" destOrd="0" presId="urn:microsoft.com/office/officeart/2018/2/layout/IconLabelDescriptionList"/>
    <dgm:cxn modelId="{052CD5C0-7F6C-4769-8799-971B3039BB21}" srcId="{F61298F0-623D-46DD-91E3-7430BFBD5613}" destId="{B204740D-4709-43B9-8683-B6DD1F8B6DE6}" srcOrd="0" destOrd="0" parTransId="{B91C125A-5D9C-4628-9DEF-AA92FDA5C9E4}" sibTransId="{659F248F-CA06-4D50-A5A3-A2D465706779}"/>
    <dgm:cxn modelId="{D80643CB-BB32-477E-A929-ACF96E8A0864}" type="presOf" srcId="{A5523BF1-99D7-40DE-9CD5-8536540135BD}" destId="{8A36073F-4B04-4E18-A48C-9C9B07C385D3}" srcOrd="0" destOrd="0" presId="urn:microsoft.com/office/officeart/2018/2/layout/IconLabelDescriptionList"/>
    <dgm:cxn modelId="{308CE0CD-093C-402B-8419-0038206AB11F}" srcId="{A8A415E0-9A6C-48EF-B978-BE587ED4DE7F}" destId="{E4E995CA-34BD-4D57-B56D-B213FC9EAA04}" srcOrd="0" destOrd="0" parTransId="{5999ABE5-44EF-4984-A2F8-250C1EBF647A}" sibTransId="{F83B4CBA-DADD-4551-BED0-20EAB42BB87A}"/>
    <dgm:cxn modelId="{562B1CCE-19A0-4879-96A0-B8CFBB71E47A}" srcId="{2F4AA2A5-40B7-4A8C-8FFB-0B4ABD56B16F}" destId="{16D20995-5C3E-4EC2-A80C-C43B06017712}" srcOrd="0" destOrd="0" parTransId="{4E58E431-85C5-400F-AA20-E451F2A7F1F1}" sibTransId="{76EB3CD5-A5C5-480C-A84D-9C629B498E35}"/>
    <dgm:cxn modelId="{0C185CD1-DED2-4A7D-BE69-1B3DC2C52FF8}" type="presOf" srcId="{B204740D-4709-43B9-8683-B6DD1F8B6DE6}" destId="{F53C7C69-A1CD-46F2-B1D6-AE8EDA52AC5C}" srcOrd="0" destOrd="0" presId="urn:microsoft.com/office/officeart/2018/2/layout/IconLabelDescriptionList"/>
    <dgm:cxn modelId="{D82400FD-2106-492A-8F6A-D8BBB0B34A16}" srcId="{02122E34-325C-4EDD-B235-5B2E39CB7E31}" destId="{A8A415E0-9A6C-48EF-B978-BE587ED4DE7F}" srcOrd="1" destOrd="0" parTransId="{3E8E8757-7E20-499D-A952-F63E36FFC767}" sibTransId="{006DEEC3-060C-48E7-AC5B-B68AA2857105}"/>
    <dgm:cxn modelId="{2DEEECDF-2F82-460E-ABA9-E74C5D06590A}" type="presParOf" srcId="{9E6AE80E-D193-4422-910A-C882BC12932A}" destId="{9F865193-26AA-4A6D-A113-761BB8DC654E}" srcOrd="0" destOrd="0" presId="urn:microsoft.com/office/officeart/2018/2/layout/IconLabelDescriptionList"/>
    <dgm:cxn modelId="{16A89134-854E-4562-A51D-BC9FDE8B89EF}" type="presParOf" srcId="{9F865193-26AA-4A6D-A113-761BB8DC654E}" destId="{CF85F98B-D68E-4431-97C0-8B099A2802E1}" srcOrd="0" destOrd="0" presId="urn:microsoft.com/office/officeart/2018/2/layout/IconLabelDescriptionList"/>
    <dgm:cxn modelId="{BEC6EDF7-2E63-4E87-92CB-2F5CA364B6F5}" type="presParOf" srcId="{9F865193-26AA-4A6D-A113-761BB8DC654E}" destId="{CB18145F-FF10-4866-BA80-8B1CCB306526}" srcOrd="1" destOrd="0" presId="urn:microsoft.com/office/officeart/2018/2/layout/IconLabelDescriptionList"/>
    <dgm:cxn modelId="{C1E404BF-7212-4D13-9F0E-8443F4F600C8}" type="presParOf" srcId="{9F865193-26AA-4A6D-A113-761BB8DC654E}" destId="{412777C0-C65D-484B-8106-C74AD07459AC}" srcOrd="2" destOrd="0" presId="urn:microsoft.com/office/officeart/2018/2/layout/IconLabelDescriptionList"/>
    <dgm:cxn modelId="{9BDA06C1-5956-43F1-8E2B-84C224608919}" type="presParOf" srcId="{9F865193-26AA-4A6D-A113-761BB8DC654E}" destId="{0C04C0A3-AE2A-4DA8-A23C-D4490B7D3342}" srcOrd="3" destOrd="0" presId="urn:microsoft.com/office/officeart/2018/2/layout/IconLabelDescriptionList"/>
    <dgm:cxn modelId="{54A4B533-5643-447C-9153-C6962D1ADF83}" type="presParOf" srcId="{9F865193-26AA-4A6D-A113-761BB8DC654E}" destId="{8A36073F-4B04-4E18-A48C-9C9B07C385D3}" srcOrd="4" destOrd="0" presId="urn:microsoft.com/office/officeart/2018/2/layout/IconLabelDescriptionList"/>
    <dgm:cxn modelId="{D1907CC0-C001-44B1-B14A-59DBBCC646E7}" type="presParOf" srcId="{9E6AE80E-D193-4422-910A-C882BC12932A}" destId="{F96F67D6-C56C-43D7-8D79-2CDEC5B148B5}" srcOrd="1" destOrd="0" presId="urn:microsoft.com/office/officeart/2018/2/layout/IconLabelDescriptionList"/>
    <dgm:cxn modelId="{24E633CE-A161-45C7-8F0F-EB12C6F1EEF9}" type="presParOf" srcId="{9E6AE80E-D193-4422-910A-C882BC12932A}" destId="{0C6E9BD7-2E3B-40B2-83DE-54350EC60D52}" srcOrd="2" destOrd="0" presId="urn:microsoft.com/office/officeart/2018/2/layout/IconLabelDescriptionList"/>
    <dgm:cxn modelId="{B04ACD03-061F-4FAC-B526-323E09903FAD}" type="presParOf" srcId="{0C6E9BD7-2E3B-40B2-83DE-54350EC60D52}" destId="{FD79F225-7B61-4B79-AE10-A70B56973261}" srcOrd="0" destOrd="0" presId="urn:microsoft.com/office/officeart/2018/2/layout/IconLabelDescriptionList"/>
    <dgm:cxn modelId="{805031B8-07FB-443A-A33C-7B69F575C581}" type="presParOf" srcId="{0C6E9BD7-2E3B-40B2-83DE-54350EC60D52}" destId="{2DF2A6AF-CE8A-4A53-A513-102694CCBAC3}" srcOrd="1" destOrd="0" presId="urn:microsoft.com/office/officeart/2018/2/layout/IconLabelDescriptionList"/>
    <dgm:cxn modelId="{0C3B96EF-C3ED-4C83-B06E-E01F7F29401D}" type="presParOf" srcId="{0C6E9BD7-2E3B-40B2-83DE-54350EC60D52}" destId="{4BE6CC73-31A9-468F-945D-DEC2F58EE08F}" srcOrd="2" destOrd="0" presId="urn:microsoft.com/office/officeart/2018/2/layout/IconLabelDescriptionList"/>
    <dgm:cxn modelId="{629AB20F-6418-4035-8B5C-E94F39DC52A9}" type="presParOf" srcId="{0C6E9BD7-2E3B-40B2-83DE-54350EC60D52}" destId="{57B3B217-E0F3-4AD6-809B-A501EA6C3AFF}" srcOrd="3" destOrd="0" presId="urn:microsoft.com/office/officeart/2018/2/layout/IconLabelDescriptionList"/>
    <dgm:cxn modelId="{02935E1B-442D-4220-A0C9-D099F114573D}" type="presParOf" srcId="{0C6E9BD7-2E3B-40B2-83DE-54350EC60D52}" destId="{F53C7C69-A1CD-46F2-B1D6-AE8EDA52AC5C}" srcOrd="4" destOrd="0" presId="urn:microsoft.com/office/officeart/2018/2/layout/IconLabelDescriptionList"/>
    <dgm:cxn modelId="{E5DA4D7A-14A0-4548-A5A5-40B871F9AA0A}" type="presParOf" srcId="{9E6AE80E-D193-4422-910A-C882BC12932A}" destId="{93CAFB1E-5296-4965-AC4F-05B706C59CE5}" srcOrd="3" destOrd="0" presId="urn:microsoft.com/office/officeart/2018/2/layout/IconLabelDescriptionList"/>
    <dgm:cxn modelId="{C7895430-35EB-407F-9391-4A7BC5B34A2C}" type="presParOf" srcId="{9E6AE80E-D193-4422-910A-C882BC12932A}" destId="{26B5B5F4-C228-490E-B0BE-776156C187CB}" srcOrd="4" destOrd="0" presId="urn:microsoft.com/office/officeart/2018/2/layout/IconLabelDescriptionList"/>
    <dgm:cxn modelId="{12D22548-4835-48BC-A1C6-071B903D4FB4}" type="presParOf" srcId="{26B5B5F4-C228-490E-B0BE-776156C187CB}" destId="{4B61D2C3-C094-4131-A535-2F1F0415992F}" srcOrd="0" destOrd="0" presId="urn:microsoft.com/office/officeart/2018/2/layout/IconLabelDescriptionList"/>
    <dgm:cxn modelId="{C20535D1-7A05-40B3-B1B3-5F855A08F606}" type="presParOf" srcId="{26B5B5F4-C228-490E-B0BE-776156C187CB}" destId="{E2D8CFDC-B83C-42B5-B07B-AEF0429BF3E8}" srcOrd="1" destOrd="0" presId="urn:microsoft.com/office/officeart/2018/2/layout/IconLabelDescriptionList"/>
    <dgm:cxn modelId="{BCEA8178-65B6-47FF-B4BE-CF7F727E6271}" type="presParOf" srcId="{26B5B5F4-C228-490E-B0BE-776156C187CB}" destId="{00C04AD0-9EB0-41DB-8184-C83E54028092}" srcOrd="2" destOrd="0" presId="urn:microsoft.com/office/officeart/2018/2/layout/IconLabelDescriptionList"/>
    <dgm:cxn modelId="{AB06EE50-9112-4EEF-A34D-B9C774FA7897}" type="presParOf" srcId="{26B5B5F4-C228-490E-B0BE-776156C187CB}" destId="{32E7ED2C-B105-44A2-91E9-868D29FCCC8A}" srcOrd="3" destOrd="0" presId="urn:microsoft.com/office/officeart/2018/2/layout/IconLabelDescriptionList"/>
    <dgm:cxn modelId="{AA5611F1-758D-46A7-BF92-02566C4DF65E}" type="presParOf" srcId="{26B5B5F4-C228-490E-B0BE-776156C187CB}" destId="{B24F19EE-D9E6-47B0-835D-78D3B4FC0A4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5F98B-D68E-4431-97C0-8B099A2802E1}">
      <dsp:nvSpPr>
        <dsp:cNvPr id="0" name=""/>
        <dsp:cNvSpPr/>
      </dsp:nvSpPr>
      <dsp:spPr>
        <a:xfrm>
          <a:off x="9663" y="0"/>
          <a:ext cx="1087163" cy="1050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777C0-C65D-484B-8106-C74AD07459AC}">
      <dsp:nvSpPr>
        <dsp:cNvPr id="0" name=""/>
        <dsp:cNvSpPr/>
      </dsp:nvSpPr>
      <dsp:spPr>
        <a:xfrm>
          <a:off x="9663" y="1220694"/>
          <a:ext cx="3106182" cy="450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full_data -&gt; from CSV</a:t>
          </a:r>
        </a:p>
      </dsp:txBody>
      <dsp:txXfrm>
        <a:off x="9663" y="1220694"/>
        <a:ext cx="3106182" cy="450233"/>
      </dsp:txXfrm>
    </dsp:sp>
    <dsp:sp modelId="{8A36073F-4B04-4E18-A48C-9C9B07C385D3}">
      <dsp:nvSpPr>
        <dsp:cNvPr id="0" name=""/>
        <dsp:cNvSpPr/>
      </dsp:nvSpPr>
      <dsp:spPr>
        <a:xfrm>
          <a:off x="0" y="1739914"/>
          <a:ext cx="3106182" cy="234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Contains each player session, character they used, map, playtime, etc. Essentially usage data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1.7 million rows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Added columns: SESSION_TIME, DAY_NUM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Will help in analysis</a:t>
          </a:r>
        </a:p>
      </dsp:txBody>
      <dsp:txXfrm>
        <a:off x="0" y="1739914"/>
        <a:ext cx="3106182" cy="2344855"/>
      </dsp:txXfrm>
    </dsp:sp>
    <dsp:sp modelId="{FD79F225-7B61-4B79-AE10-A70B56973261}">
      <dsp:nvSpPr>
        <dsp:cNvPr id="0" name=""/>
        <dsp:cNvSpPr/>
      </dsp:nvSpPr>
      <dsp:spPr>
        <a:xfrm>
          <a:off x="3900653" y="0"/>
          <a:ext cx="1087163" cy="1050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6CC73-31A9-468F-945D-DEC2F58EE08F}">
      <dsp:nvSpPr>
        <dsp:cNvPr id="0" name=""/>
        <dsp:cNvSpPr/>
      </dsp:nvSpPr>
      <dsp:spPr>
        <a:xfrm>
          <a:off x="3900653" y="1220694"/>
          <a:ext cx="3106182" cy="450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Context -&gt; from JSON</a:t>
          </a:r>
        </a:p>
      </dsp:txBody>
      <dsp:txXfrm>
        <a:off x="3900653" y="1220694"/>
        <a:ext cx="3106182" cy="450233"/>
      </dsp:txXfrm>
    </dsp:sp>
    <dsp:sp modelId="{F53C7C69-A1CD-46F2-B1D6-AE8EDA52AC5C}">
      <dsp:nvSpPr>
        <dsp:cNvPr id="0" name=""/>
        <dsp:cNvSpPr/>
      </dsp:nvSpPr>
      <dsp:spPr>
        <a:xfrm>
          <a:off x="3659427" y="1750067"/>
          <a:ext cx="3588634" cy="234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More usage metrics, but these can be joined to the “weapons” table.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Subset of 5 hours of data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~100,000 rows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Added “date” column from Timestamp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700" kern="1200" dirty="0"/>
        </a:p>
      </dsp:txBody>
      <dsp:txXfrm>
        <a:off x="3659427" y="1750067"/>
        <a:ext cx="3588634" cy="2344855"/>
      </dsp:txXfrm>
    </dsp:sp>
    <dsp:sp modelId="{4B61D2C3-C094-4131-A535-2F1F0415992F}">
      <dsp:nvSpPr>
        <dsp:cNvPr id="0" name=""/>
        <dsp:cNvSpPr/>
      </dsp:nvSpPr>
      <dsp:spPr>
        <a:xfrm>
          <a:off x="7791644" y="0"/>
          <a:ext cx="1087163" cy="1050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04AD0-9EB0-41DB-8184-C83E54028092}">
      <dsp:nvSpPr>
        <dsp:cNvPr id="0" name=""/>
        <dsp:cNvSpPr/>
      </dsp:nvSpPr>
      <dsp:spPr>
        <a:xfrm>
          <a:off x="7791644" y="1220694"/>
          <a:ext cx="3106182" cy="450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/>
            <a:t>Weapons -&gt; from JSON</a:t>
          </a:r>
        </a:p>
      </dsp:txBody>
      <dsp:txXfrm>
        <a:off x="7791644" y="1220694"/>
        <a:ext cx="3106182" cy="450233"/>
      </dsp:txXfrm>
    </dsp:sp>
    <dsp:sp modelId="{B24F19EE-D9E6-47B0-835D-78D3B4FC0A41}">
      <dsp:nvSpPr>
        <dsp:cNvPr id="0" name=""/>
        <dsp:cNvSpPr/>
      </dsp:nvSpPr>
      <dsp:spPr>
        <a:xfrm>
          <a:off x="7791644" y="1750067"/>
          <a:ext cx="3106182" cy="2344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Contains the character, type of weapon, amount and types of damage, etc.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~700,000 rows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Joins to “context” table in one-to-many relationship</a:t>
          </a:r>
        </a:p>
      </dsp:txBody>
      <dsp:txXfrm>
        <a:off x="7791644" y="1750067"/>
        <a:ext cx="3106182" cy="2344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8EE6-EB6F-404F-8B04-96DA21F04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D6D8A-A70C-45F5-AA73-AD29D8AD14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9DB25-EE6B-441C-BD8B-59D273E9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51508-D636-4A7E-9EF4-FD151DDA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88EA0-A771-4277-A99F-C6345493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0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9B840-DC35-49E5-A7C9-76539642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1BD20-5648-4339-9B04-65741B917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4E-61EF-4502-9E58-7799EDB5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200F9-708A-4547-AB4B-3D502259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38377-8BF8-4B0A-A6E9-58F0368B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3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78B26-BC04-42C9-B062-1949D3178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CBE3B-89FC-49F6-9BEA-E99F66F8F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F576E-76CC-4B0A-8D74-6E9C9C7E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24A4B-7829-4D13-9E0D-50E96E39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24A5-6052-4749-9422-26D98E0C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1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CCE9-44AC-4788-936B-557E7C1B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91A29-51EB-4E32-A5EE-8FEA41A2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67E0-773A-412E-82F6-27BA3180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13D25-BE96-4200-ACE3-1F7620456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C37CD-9D85-4487-A173-63B7B3A0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7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EC5B-5A6E-4B75-9622-92C2F6CC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674AC-94CA-459B-B90F-BDFFF7BB7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2105D-5F84-4329-A24E-27F69F6AC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CAD77-4016-4928-98F3-0BF0BA18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BB6DC-9ED2-4BF6-B3F6-403BDF25E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50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93C8-8BCD-42CE-8BDD-FA5F35F48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E079-7116-4EA6-A73C-3EFE38ED1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153B7-D67A-460C-B304-D5071063C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B822F-B6BE-45CB-9AA1-EDA1A2FA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4082D-FB5C-41D5-B3F9-E6E87F0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F6EB9-AF22-496D-89E6-AB3527BD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31C9F-B1B0-4A2D-B4FA-2985597C6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B4E17-E521-46B0-85F6-9993E9178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F18EA-DE80-4CEC-A5CF-7CF6BB88F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B85B5-0081-499D-A4C5-68D95B5F0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C474B-930F-4923-8A68-E3362597D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5E80E-CD14-451B-8DE2-2C34AC4D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DBFD13-775B-4505-8229-D3A9EC796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BC5278-FC11-484C-B895-7070E5616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3EA3-F53D-4CDA-B913-2854CD90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9BA84-86A0-4436-8712-A2548D2A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83297-823E-4C3D-9ED4-4DE2A07A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EBCE5-BAC2-4CE9-AA80-E78C75F4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55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AF385-71BC-464C-B37B-9BAE7B7C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8EE73A-F610-415A-B4A9-36E7AFC5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CED7-E561-49BE-B4A5-199E12F5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1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3740-E635-4410-B9C9-FBDFB87D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4DA7-0300-4CEC-918D-94A253297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8FB49-A70F-4420-BB4E-F408742A2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6FD3D-F829-4E58-9670-268B91BF3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68976-7C6E-4CED-A8E6-1B1C7204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3ABD6-AF7F-44D0-8D0A-7FD2A41B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0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2175-6C99-4F48-945A-C6580618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44A744-C460-47F7-9FE9-014C7B174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69BD4-7496-4E4D-B84D-03AFEF478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08AD1-246E-47CD-AE92-E9A494F6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5FA03-33F9-4312-8949-0AD3120DD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EBB7E-AB88-4951-AF47-E0AB743B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1F253-1C3B-4F3F-AE9C-7165E41E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4BDB1-D65B-4A5E-8067-64A38E1F5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E46BE-2377-4F03-A3C3-470B48861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A333F-A41E-4238-95D9-0926A5F3A64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9C448-F0A4-472D-9C8B-0BA9B85EE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5687F-C88B-4C1B-80F1-A7467BA40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172AF-70A2-4A19-82E2-9F0693E3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8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45247-7C79-454C-BA38-6778A91A6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0" y="1122363"/>
            <a:ext cx="6339840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Cleaning the Data and Analyzing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33055-F8F1-4A27-A664-E8552E63B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240" y="4700588"/>
            <a:ext cx="5252288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Alvaro Hu</a:t>
            </a:r>
          </a:p>
        </p:txBody>
      </p:sp>
      <p:pic>
        <p:nvPicPr>
          <p:cNvPr id="2050" name="Picture 2" descr="Image result for borderlands">
            <a:extLst>
              <a:ext uri="{FF2B5EF4-FFF2-40B4-BE49-F238E27FC236}">
                <a16:creationId xmlns:a16="http://schemas.microsoft.com/office/drawing/2014/main" id="{459CBA02-9A6D-4E95-870E-1DC87A62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211" y="2346963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7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B5F97-A34F-42D8-BE71-4B172473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The number of Total minutes played per day also increases on the weekends</a:t>
            </a:r>
            <a:br>
              <a:rPr lang="en-US" sz="1600">
                <a:solidFill>
                  <a:srgbClr val="FFFFFF"/>
                </a:solidFill>
              </a:rPr>
            </a:br>
            <a:br>
              <a:rPr lang="en-US" sz="1600">
                <a:solidFill>
                  <a:srgbClr val="FFFFFF"/>
                </a:solidFill>
              </a:rPr>
            </a:br>
            <a:r>
              <a:rPr lang="en-US" sz="1600">
                <a:solidFill>
                  <a:srgbClr val="FFFFFF"/>
                </a:solidFill>
              </a:rPr>
              <a:t>People’s session times remain fairly constant over the months.</a:t>
            </a:r>
          </a:p>
        </p:txBody>
      </p:sp>
      <p:pic>
        <p:nvPicPr>
          <p:cNvPr id="17410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B550C48-5469-4B36-9B9E-65942EA5EA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45395"/>
            <a:ext cx="6054328" cy="32283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32681DD-C6D7-42CB-9DFB-6D290323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1" y="2473960"/>
            <a:ext cx="5910889" cy="32997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2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FB1F3-6BC0-46AA-8DF0-2446211C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People played it for shorter amount of time in October, but there were more players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38" name="Content Placeholder 18437">
            <a:extLst>
              <a:ext uri="{FF2B5EF4-FFF2-40B4-BE49-F238E27FC236}">
                <a16:creationId xmlns:a16="http://schemas.microsoft.com/office/drawing/2014/main" id="{96F5DF86-D79F-4A28-AE36-A3CC7FBAE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B9171-7EC4-4EA6-8387-9D20D786F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910" y="1882090"/>
            <a:ext cx="2403642" cy="2847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6F53E2-E53F-48C5-A28C-EC7688561867}"/>
              </a:ext>
            </a:extLst>
          </p:cNvPr>
          <p:cNvSpPr txBox="1"/>
          <p:nvPr/>
        </p:nvSpPr>
        <p:spPr>
          <a:xfrm>
            <a:off x="8472910" y="1512758"/>
            <a:ext cx="240364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Number of Players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C39BF2BE-26A7-48F7-BB0A-AF7F90DD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2" y="331956"/>
            <a:ext cx="7237191" cy="410672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6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D2C6-A08A-40F5-9786-16575224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578638"/>
            <a:ext cx="3649703" cy="17145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long are people playing?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2672C21-0AEE-447D-8268-A8272AC3D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9" b="1"/>
          <a:stretch/>
        </p:blipFill>
        <p:spPr bwMode="auto">
          <a:xfrm>
            <a:off x="1029207" y="385387"/>
            <a:ext cx="3649704" cy="405101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4CEAC80-5DE9-4DE0-BD75-22E1C89E6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8" b="2"/>
          <a:stretch/>
        </p:blipFill>
        <p:spPr bwMode="auto">
          <a:xfrm>
            <a:off x="4903700" y="370320"/>
            <a:ext cx="6848371" cy="405101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CDE48-149D-4AD3-B58C-D41DB05F6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790" y="4863118"/>
            <a:ext cx="6848372" cy="171450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Players are likely to spend almost 3,000 minutes (50 hours) total in the world of borderlands </a:t>
            </a:r>
          </a:p>
          <a:p>
            <a:r>
              <a:rPr lang="en-US" sz="2000" dirty="0"/>
              <a:t>Most playing sessions are roughly an hour, but many extend to 2 or 3</a:t>
            </a:r>
          </a:p>
          <a:p>
            <a:pPr lvl="1"/>
            <a:r>
              <a:rPr lang="en-US" sz="1600" dirty="0"/>
              <a:t>Does it have the “Just one more” component?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74115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2AC44-C911-466C-9DC2-DA6B62B1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Playtime By Month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F3377-48F6-4944-80A5-E8B3FFE66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>
                <a:solidFill>
                  <a:schemeClr val="bg1"/>
                </a:solidFill>
              </a:rPr>
              <a:t>Total Playtime heavily decreased by November, but increased again in January. Winter break?</a:t>
            </a:r>
          </a:p>
          <a:p>
            <a:pPr marL="0" indent="0">
              <a:buNone/>
            </a:pPr>
            <a:r>
              <a:rPr lang="en-US" sz="1900">
                <a:solidFill>
                  <a:schemeClr val="bg1"/>
                </a:solidFill>
              </a:rPr>
              <a:t>There is not a large different in average session over time. So even if less people are playing, they are still spending just as long playing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227076CD-2302-4189-BC8E-B0A585951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522" y="2425219"/>
            <a:ext cx="5659478" cy="38477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D9390DCC-6B62-45BC-886D-5BB639524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7326" y="2425219"/>
            <a:ext cx="5570353" cy="3851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6421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4BC26-885E-49B1-98FA-8777B3D2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en-US" sz="3600"/>
              <a:t>Summary on Playtimes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Graphic 6" descr="Stopwatch">
            <a:extLst>
              <a:ext uri="{FF2B5EF4-FFF2-40B4-BE49-F238E27FC236}">
                <a16:creationId xmlns:a16="http://schemas.microsoft.com/office/drawing/2014/main" id="{AD3C7B70-389B-4248-821F-E7FE5D67C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2476" y="1719072"/>
            <a:ext cx="4517136" cy="4517136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90E7C-F8BD-43D3-A794-7FC734C43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2" y="1517904"/>
            <a:ext cx="4297088" cy="5177536"/>
          </a:xfrm>
        </p:spPr>
        <p:txBody>
          <a:bodyPr anchor="ctr">
            <a:normAutofit/>
          </a:bodyPr>
          <a:lstStyle/>
          <a:p>
            <a:r>
              <a:rPr lang="en-US" sz="1400" dirty="0"/>
              <a:t>October (release month) had the most unique players by far</a:t>
            </a:r>
          </a:p>
          <a:p>
            <a:pPr lvl="1"/>
            <a:r>
              <a:rPr lang="en-US" sz="1400" dirty="0"/>
              <a:t>Player count peaks on weekends. </a:t>
            </a:r>
          </a:p>
          <a:p>
            <a:r>
              <a:rPr lang="en-US" sz="1400" dirty="0"/>
              <a:t>Though less players now, still play for the same time (~1 hour)</a:t>
            </a:r>
          </a:p>
          <a:p>
            <a:pPr lvl="1"/>
            <a:r>
              <a:rPr lang="en-US" sz="1400" dirty="0"/>
              <a:t>For some reason, average playtime was low in October</a:t>
            </a:r>
          </a:p>
          <a:p>
            <a:pPr lvl="2"/>
            <a:r>
              <a:rPr lang="en-US" sz="1400" dirty="0"/>
              <a:t>Possible reasons: </a:t>
            </a:r>
          </a:p>
          <a:p>
            <a:pPr lvl="1"/>
            <a:r>
              <a:rPr lang="en-US" sz="1400" dirty="0"/>
              <a:t>People played more on average in November and December. Thanksgiving and Holiday vacation? </a:t>
            </a:r>
          </a:p>
          <a:p>
            <a:r>
              <a:rPr lang="en-US" sz="1400" dirty="0"/>
              <a:t>Total amount of time people play is ~3,000 minutes or about 50 hours of gameplay</a:t>
            </a:r>
          </a:p>
          <a:p>
            <a:pPr lvl="1"/>
            <a:r>
              <a:rPr lang="en-US" sz="1400" dirty="0"/>
              <a:t>This makes sense, as Borderlands is an open-world RPG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257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 result for beast master borderlands">
            <a:extLst>
              <a:ext uri="{FF2B5EF4-FFF2-40B4-BE49-F238E27FC236}">
                <a16:creationId xmlns:a16="http://schemas.microsoft.com/office/drawing/2014/main" id="{694E7E43-3806-4C02-8EAE-0029672A2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8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2BB52CDB-E09D-42E2-877A-0B64BEA66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64"/>
          <a:stretch/>
        </p:blipFill>
        <p:spPr bwMode="auto">
          <a:xfrm>
            <a:off x="4321769" y="543687"/>
            <a:ext cx="7851943" cy="3554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ED109-E967-4C62-A2FA-993721DE9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dirty="0"/>
              <a:t>People LOVE Beast Master (FL4K)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2198D-4221-449F-97EB-582B6CEC2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858" y="5855842"/>
            <a:ext cx="10906061" cy="880237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Almost 1,000 more Players than the next most</a:t>
            </a:r>
          </a:p>
          <a:p>
            <a:pPr marL="0" indent="0" algn="ctr">
              <a:buNone/>
            </a:pPr>
            <a:r>
              <a:rPr lang="en-US" sz="2400" dirty="0"/>
              <a:t>Operative comes last of 4 vault hunters</a:t>
            </a:r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2BE6E3-8463-481B-8AC9-8776F676ED3B}"/>
              </a:ext>
            </a:extLst>
          </p:cNvPr>
          <p:cNvSpPr/>
          <p:nvPr/>
        </p:nvSpPr>
        <p:spPr>
          <a:xfrm>
            <a:off x="4876800" y="664464"/>
            <a:ext cx="1048512" cy="188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C8444-EA11-4C25-808F-E303B5E02D7F}"/>
              </a:ext>
            </a:extLst>
          </p:cNvPr>
          <p:cNvSpPr/>
          <p:nvPr/>
        </p:nvSpPr>
        <p:spPr>
          <a:xfrm>
            <a:off x="4882896" y="1141384"/>
            <a:ext cx="1042416" cy="126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07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4529D-373D-46E6-94BB-A350487F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Which Vault Hunter is played for the longest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67C8-5D69-4F3D-8E44-E467B7C3A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9" y="4685288"/>
            <a:ext cx="4171994" cy="20507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/>
              <a:t>The Operative also is played with the lowest number of average minutes.</a:t>
            </a:r>
          </a:p>
          <a:p>
            <a:pPr marL="0" indent="0">
              <a:buNone/>
            </a:pPr>
            <a:r>
              <a:rPr lang="en-US" sz="2200" dirty="0"/>
              <a:t>Why is this? Is there something wrong with the character?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C452A028-680A-4A8F-96A2-1339BE91C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r="3" b="3"/>
          <a:stretch/>
        </p:blipFill>
        <p:spPr bwMode="auto">
          <a:xfrm>
            <a:off x="5640572" y="557360"/>
            <a:ext cx="5608830" cy="563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15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Image result for operative borderlands 3">
            <a:extLst>
              <a:ext uri="{FF2B5EF4-FFF2-40B4-BE49-F238E27FC236}">
                <a16:creationId xmlns:a16="http://schemas.microsoft.com/office/drawing/2014/main" id="{3485807B-9139-4B37-8EEF-5015EBA99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15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3CECF2-1508-4168-832F-0B7ACC941C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75" b="1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F20FD-758B-4904-A9DF-CA0EF2A6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Operative (Zane) does the Most Damage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4BC74B-22C5-400F-B223-2D0844A0FB67}"/>
              </a:ext>
            </a:extLst>
          </p:cNvPr>
          <p:cNvSpPr/>
          <p:nvPr/>
        </p:nvSpPr>
        <p:spPr>
          <a:xfrm>
            <a:off x="6004560" y="4013200"/>
            <a:ext cx="2326640" cy="172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6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43BD2-FDC0-4933-BA5E-074C4C2D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D128-A7D4-4BAC-B2DF-D085EDF47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Beastmaster has the highest number of Unique Players</a:t>
            </a:r>
          </a:p>
          <a:p>
            <a:pPr lvl="1"/>
            <a:r>
              <a:rPr lang="en-US" dirty="0"/>
              <a:t>Operative has the lowest</a:t>
            </a:r>
          </a:p>
          <a:p>
            <a:r>
              <a:rPr lang="en-US" dirty="0"/>
              <a:t>Gunner is played the longest on average, while the Operative is played the shortest</a:t>
            </a:r>
          </a:p>
          <a:p>
            <a:pPr lvl="1"/>
            <a:r>
              <a:rPr lang="en-US" dirty="0"/>
              <a:t>Smaller differences. Can do statistical significance testing to follow up</a:t>
            </a:r>
          </a:p>
          <a:p>
            <a:r>
              <a:rPr lang="en-US" dirty="0"/>
              <a:t>The Operative does the </a:t>
            </a:r>
            <a:r>
              <a:rPr lang="en-US" i="1" dirty="0"/>
              <a:t>most </a:t>
            </a:r>
            <a:r>
              <a:rPr lang="en-US" dirty="0"/>
              <a:t>damage on average. The Gunner does the least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09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s4 xbox pc">
            <a:extLst>
              <a:ext uri="{FF2B5EF4-FFF2-40B4-BE49-F238E27FC236}">
                <a16:creationId xmlns:a16="http://schemas.microsoft.com/office/drawing/2014/main" id="{979B587C-E3D5-4AA5-8D2D-5EDEFDC2A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r="24567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BEE3D-E02D-4A3C-B5AC-B8F2545E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What are people using to play Borderlands 5?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57394-B9BF-4E64-A111-E8DE655ED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18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orderlands broom">
            <a:extLst>
              <a:ext uri="{FF2B5EF4-FFF2-40B4-BE49-F238E27FC236}">
                <a16:creationId xmlns:a16="http://schemas.microsoft.com/office/drawing/2014/main" id="{C3C4FF3D-1141-4474-9C77-A10EB6511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62" b="1863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D7B6E-3814-4D83-A601-C996EAE30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Cleaning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BF7E9-DB36-4A03-832B-A7F9D1B92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Something went wrong in the  data ingestion</a:t>
            </a:r>
          </a:p>
        </p:txBody>
      </p:sp>
    </p:spTree>
    <p:extLst>
      <p:ext uri="{BB962C8B-B14F-4D97-AF65-F5344CB8AC3E}">
        <p14:creationId xmlns:p14="http://schemas.microsoft.com/office/powerpoint/2010/main" val="1532265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66710D-202D-4ADA-94F8-BCFD24D1D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F525B8-990E-436C-9EE0-E2FC2527C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376" y="891540"/>
            <a:ext cx="4751674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6099D-255C-4F29-8B0C-C1BBEA61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753" y="1054121"/>
            <a:ext cx="4045981" cy="118411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3 Platforms above the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926D8-92F2-4034-A31A-77E36F6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992" y="2399100"/>
            <a:ext cx="4045742" cy="3400968"/>
          </a:xfrm>
        </p:spPr>
        <p:txBody>
          <a:bodyPr>
            <a:normAutofit/>
          </a:bodyPr>
          <a:lstStyle/>
          <a:p>
            <a:r>
              <a:rPr lang="en-US" sz="2000"/>
              <a:t>Platform 3 starts off very strong, but quickly declines in proportion of users</a:t>
            </a:r>
          </a:p>
          <a:p>
            <a:pPr lvl="1"/>
            <a:r>
              <a:rPr lang="en-US" sz="2000"/>
              <a:t>30% to %20 by January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35B67F4-E0C5-487A-96CC-E0012E69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2845" y="224536"/>
            <a:ext cx="4360053" cy="2441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CDAEB-A386-47DB-A236-F6BCE4D3C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56" y="3828267"/>
            <a:ext cx="1815942" cy="1612984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1962EC-0848-46EB-A56A-591FE6E57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7278" y="2890699"/>
            <a:ext cx="6423544" cy="358112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59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6" name="Rectangle 86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D1523-688E-4587-8798-5E596F56B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531" y="4233675"/>
            <a:ext cx="4424430" cy="2036742"/>
          </a:xfrm>
        </p:spPr>
        <p:txBody>
          <a:bodyPr>
            <a:normAutofit/>
          </a:bodyPr>
          <a:lstStyle/>
          <a:p>
            <a:r>
              <a:rPr lang="en-US" sz="4000"/>
              <a:t>Platform User Behaviors</a:t>
            </a:r>
          </a:p>
        </p:txBody>
      </p:sp>
      <p:sp>
        <p:nvSpPr>
          <p:cNvPr id="14357" name="Rectangle 88">
            <a:extLst>
              <a:ext uri="{FF2B5EF4-FFF2-40B4-BE49-F238E27FC236}">
                <a16:creationId xmlns:a16="http://schemas.microsoft.com/office/drawing/2014/main" id="{9C48229F-90CC-424E-BDAB-03C0511D3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52" name="Picture 16">
            <a:extLst>
              <a:ext uri="{FF2B5EF4-FFF2-40B4-BE49-F238E27FC236}">
                <a16:creationId xmlns:a16="http://schemas.microsoft.com/office/drawing/2014/main" id="{19C75DF2-99DD-4CB5-8BD8-A7D0B473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9530" y="1045880"/>
            <a:ext cx="4953463" cy="2761555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30A740-2D32-4733-8841-C534569B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4726" y="1039688"/>
            <a:ext cx="4953464" cy="2773939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7401-4CE0-449C-8990-C0A9DE5F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4212709"/>
            <a:ext cx="5160457" cy="2036742"/>
          </a:xfrm>
        </p:spPr>
        <p:txBody>
          <a:bodyPr anchor="ctr">
            <a:normAutofit/>
          </a:bodyPr>
          <a:lstStyle/>
          <a:p>
            <a:r>
              <a:rPr lang="en-US" sz="1700"/>
              <a:t>The top two consoles (at this point I’m suspecting PS4 and Xbox), are played with similar habits </a:t>
            </a:r>
          </a:p>
          <a:p>
            <a:r>
              <a:rPr lang="en-US" sz="1700"/>
              <a:t>Console 4 (I’m suspecting the Stadia) increases in January because it was released then	</a:t>
            </a:r>
          </a:p>
          <a:p>
            <a:pPr lvl="1"/>
            <a:r>
              <a:rPr lang="en-US" sz="1700"/>
              <a:t>Quickly decreases. Not working well?				</a:t>
            </a:r>
          </a:p>
        </p:txBody>
      </p:sp>
    </p:spTree>
    <p:extLst>
      <p:ext uri="{BB962C8B-B14F-4D97-AF65-F5344CB8AC3E}">
        <p14:creationId xmlns:p14="http://schemas.microsoft.com/office/powerpoint/2010/main" val="3293846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B19F-9E4A-4CAE-806F-9872A799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on Platform Habits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C0ED9-B2C6-4DF7-A505-58C8EFA4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4 (Stadia?) didn’t release until January</a:t>
            </a:r>
          </a:p>
          <a:p>
            <a:pPr lvl="1"/>
            <a:r>
              <a:rPr lang="en-US" dirty="0"/>
              <a:t>Playtimes dropped fast though. Maybe poor experience?</a:t>
            </a:r>
          </a:p>
          <a:p>
            <a:r>
              <a:rPr lang="en-US" dirty="0"/>
              <a:t>Platform 3 (PC?) started strong in platform-share but decreased in proportion</a:t>
            </a:r>
          </a:p>
          <a:p>
            <a:pPr lvl="1"/>
            <a:r>
              <a:rPr lang="en-US" dirty="0"/>
              <a:t>30% of share to 20% </a:t>
            </a:r>
          </a:p>
          <a:p>
            <a:r>
              <a:rPr lang="en-US" dirty="0"/>
              <a:t>Platforms 1 and 2 (PS4 and Xbox?) have the strongest playtimes and are roughly equal throughout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25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D4C49-BFFA-47A8-AB5A-4FF2EB42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Let’s look at a subset of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18A6E-A365-45D3-80AE-344CE8561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2502049"/>
            <a:ext cx="2115455" cy="1866295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5684-A4E3-4AA1-89FB-D44B05D9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Looking at a subset of 5 hours of data </a:t>
            </a:r>
          </a:p>
        </p:txBody>
      </p:sp>
      <p:pic>
        <p:nvPicPr>
          <p:cNvPr id="5" name="Graphic 4" descr="Decision chart">
            <a:extLst>
              <a:ext uri="{FF2B5EF4-FFF2-40B4-BE49-F238E27FC236}">
                <a16:creationId xmlns:a16="http://schemas.microsoft.com/office/drawing/2014/main" id="{E0947866-0C4F-4C85-9D29-D85AE0D56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1120" y="2588341"/>
            <a:ext cx="1672618" cy="167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0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2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F6D37-6C37-4F85-9173-328BCEC5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Checking the specifics</a:t>
            </a:r>
          </a:p>
        </p:txBody>
      </p:sp>
      <p:sp>
        <p:nvSpPr>
          <p:cNvPr id="32" name="Rectangle: Rounded Corners 2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0A3D4-B383-4B3C-ADFD-7801DAE9D694}"/>
              </a:ext>
            </a:extLst>
          </p:cNvPr>
          <p:cNvSpPr txBox="1"/>
          <p:nvPr/>
        </p:nvSpPr>
        <p:spPr>
          <a:xfrm>
            <a:off x="2615738" y="5680637"/>
            <a:ext cx="6960524" cy="59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29F10-BA3D-43FA-8FBB-5E5BD884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" y="133985"/>
            <a:ext cx="11947435" cy="2639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5DC7DB-BD5A-41C0-A690-06ABEB2612D0}"/>
              </a:ext>
            </a:extLst>
          </p:cNvPr>
          <p:cNvSpPr txBox="1"/>
          <p:nvPr/>
        </p:nvSpPr>
        <p:spPr>
          <a:xfrm>
            <a:off x="2804160" y="2750304"/>
            <a:ext cx="24384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Session ID: Can appear more than once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FB4958-97D7-45AA-A10B-884EAE599E73}"/>
              </a:ext>
            </a:extLst>
          </p:cNvPr>
          <p:cNvSpPr txBox="1"/>
          <p:nvPr/>
        </p:nvSpPr>
        <p:spPr>
          <a:xfrm>
            <a:off x="8164738" y="2813679"/>
            <a:ext cx="189945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Created to join weapons 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369218-CFCF-4A14-AF46-46427525C68B}"/>
              </a:ext>
            </a:extLst>
          </p:cNvPr>
          <p:cNvSpPr txBox="1"/>
          <p:nvPr/>
        </p:nvSpPr>
        <p:spPr>
          <a:xfrm>
            <a:off x="10088880" y="2793414"/>
            <a:ext cx="18994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Created from timestamp: 5 hours of data </a:t>
            </a:r>
          </a:p>
        </p:txBody>
      </p:sp>
    </p:spTree>
    <p:extLst>
      <p:ext uri="{BB962C8B-B14F-4D97-AF65-F5344CB8AC3E}">
        <p14:creationId xmlns:p14="http://schemas.microsoft.com/office/powerpoint/2010/main" val="600137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6" name="Rectangle 140">
            <a:extLst>
              <a:ext uri="{FF2B5EF4-FFF2-40B4-BE49-F238E27FC236}">
                <a16:creationId xmlns:a16="http://schemas.microsoft.com/office/drawing/2014/main" id="{4E8F40FE-293C-453F-B8A6-427899356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477B0-209C-4817-AD36-47085CC2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856271"/>
            <a:ext cx="4114800" cy="1645139"/>
          </a:xfrm>
        </p:spPr>
        <p:txBody>
          <a:bodyPr anchor="b">
            <a:normAutofit/>
          </a:bodyPr>
          <a:lstStyle/>
          <a:p>
            <a:r>
              <a:rPr lang="en-US" sz="3800"/>
              <a:t>Less PC Players, but they’re… better?</a:t>
            </a:r>
          </a:p>
        </p:txBody>
      </p:sp>
      <p:sp>
        <p:nvSpPr>
          <p:cNvPr id="19467" name="Rectangle 142">
            <a:extLst>
              <a:ext uri="{FF2B5EF4-FFF2-40B4-BE49-F238E27FC236}">
                <a16:creationId xmlns:a16="http://schemas.microsoft.com/office/drawing/2014/main" id="{481EABE0-FA8E-49A5-A966-F0539111C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6384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68" name="Rectangle 144">
            <a:extLst>
              <a:ext uri="{FF2B5EF4-FFF2-40B4-BE49-F238E27FC236}">
                <a16:creationId xmlns:a16="http://schemas.microsoft.com/office/drawing/2014/main" id="{56A3E26D-73B1-468C-B97B-BC1815959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2712821"/>
            <a:ext cx="3975945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A566C-AE03-4B00-B354-DB1AD9B54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2942520"/>
            <a:ext cx="4114800" cy="3245804"/>
          </a:xfrm>
        </p:spPr>
        <p:txBody>
          <a:bodyPr>
            <a:normAutofit/>
          </a:bodyPr>
          <a:lstStyle/>
          <a:p>
            <a:r>
              <a:rPr lang="en-US" sz="1800" dirty="0"/>
              <a:t>There are only half the amount of PC players than PS4 and Xbox One players</a:t>
            </a:r>
          </a:p>
          <a:p>
            <a:r>
              <a:rPr lang="en-US" sz="1800" dirty="0"/>
              <a:t>They “get more done” though, and in less time</a:t>
            </a:r>
          </a:p>
          <a:p>
            <a:r>
              <a:rPr lang="en-US" sz="1800" dirty="0"/>
              <a:t>More experienced? Faster load times?</a:t>
            </a:r>
          </a:p>
        </p:txBody>
      </p:sp>
      <p:pic>
        <p:nvPicPr>
          <p:cNvPr id="19464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9F1259-3CA7-45F6-9AD5-3BC137B4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3145" y="162043"/>
            <a:ext cx="2904134" cy="274320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942927-0493-4575-9B24-744BC41D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145" y="2895617"/>
            <a:ext cx="3246120" cy="119733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86038C-D1D8-481C-9712-E2572A779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5257" y="237622"/>
            <a:ext cx="4547736" cy="267179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20642-0313-4E5C-8253-9E89468F6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5257" y="2905243"/>
            <a:ext cx="5044037" cy="284988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559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DB6B-593B-435D-903A-7C979EBED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B7593-6444-466B-BEBD-E8FE84CF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3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F1016-CFF9-4DD0-A656-97A6AF74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The CSV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A9420-8E7F-4949-90CF-236A182BC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1600" dirty="0"/>
              <a:t>1,700,000 rows; 500,000 corrupted</a:t>
            </a:r>
          </a:p>
          <a:p>
            <a:pPr lvl="1"/>
            <a:r>
              <a:rPr lang="en-US" sz="1600" dirty="0"/>
              <a:t>Almost 1/3… can’t drop these</a:t>
            </a:r>
          </a:p>
          <a:p>
            <a:r>
              <a:rPr lang="en-US" sz="1600" dirty="0"/>
              <a:t>What’s wrong with them?</a:t>
            </a:r>
          </a:p>
          <a:p>
            <a:pPr lvl="1"/>
            <a:r>
              <a:rPr lang="en-US" sz="1600" dirty="0"/>
              <a:t>Data in many columns shifted several cells over</a:t>
            </a:r>
          </a:p>
          <a:p>
            <a:r>
              <a:rPr lang="en-US" sz="1600" dirty="0"/>
              <a:t>Coincidence?</a:t>
            </a:r>
          </a:p>
          <a:p>
            <a:pPr lvl="1"/>
            <a:r>
              <a:rPr lang="en-US" sz="1600" dirty="0"/>
              <a:t>There were also ~500,000 rows in the “clean” data with </a:t>
            </a:r>
            <a:r>
              <a:rPr lang="en-US" sz="1600" i="1" dirty="0"/>
              <a:t>extra</a:t>
            </a:r>
            <a:r>
              <a:rPr lang="en-US" sz="1600" dirty="0"/>
              <a:t> rows of data within a single cell!</a:t>
            </a:r>
          </a:p>
          <a:p>
            <a:pPr lvl="1"/>
            <a:r>
              <a:rPr lang="en-US" sz="1600" dirty="0"/>
              <a:t>Because of the similarity in numbers, I came to the conclusion that the 500,000 corrupted rows of data were caused because of these rows </a:t>
            </a:r>
          </a:p>
          <a:p>
            <a:r>
              <a:rPr lang="en-US" sz="1600" dirty="0"/>
              <a:t>Rest of the clean data was ingested into </a:t>
            </a:r>
            <a:r>
              <a:rPr lang="en-US" sz="1600" b="1" dirty="0"/>
              <a:t>Python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2A943-C501-4DFB-AD4A-6E27923B3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7" r="35372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6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6762-82B1-4E4F-BA01-7B7C5FC7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Cleaning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89355-1782-46B7-83BA-B1145B0D5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59" y="2928739"/>
            <a:ext cx="9422240" cy="1734758"/>
          </a:xfrm>
        </p:spPr>
        <p:txBody>
          <a:bodyPr>
            <a:normAutofit/>
          </a:bodyPr>
          <a:lstStyle/>
          <a:p>
            <a:r>
              <a:rPr lang="en-US" sz="2400" dirty="0"/>
              <a:t>Brought corrupted rows into excel to work in real time with them</a:t>
            </a:r>
          </a:p>
          <a:p>
            <a:r>
              <a:rPr lang="en-US" sz="2400" dirty="0"/>
              <a:t>Split by commas and made a table with two tables’ worth of columns</a:t>
            </a:r>
          </a:p>
          <a:p>
            <a:r>
              <a:rPr lang="en-US" sz="2400" dirty="0"/>
              <a:t>Brought the data into python and split them into two tables, renaming for consistency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2BC04-A268-4878-802E-91DB67D0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89" y="1082383"/>
            <a:ext cx="9422240" cy="1790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1F2B49-2A6B-4331-9F9C-5E792A3BA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4719629"/>
            <a:ext cx="9514332" cy="116550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D907CD1-A2C6-438C-9A39-49BC37508A66}"/>
              </a:ext>
            </a:extLst>
          </p:cNvPr>
          <p:cNvSpPr/>
          <p:nvPr/>
        </p:nvSpPr>
        <p:spPr>
          <a:xfrm>
            <a:off x="972709" y="1321553"/>
            <a:ext cx="1198991" cy="2691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E964927-212E-4478-8A69-802855A6CB61}"/>
              </a:ext>
            </a:extLst>
          </p:cNvPr>
          <p:cNvSpPr/>
          <p:nvPr/>
        </p:nvSpPr>
        <p:spPr>
          <a:xfrm>
            <a:off x="6442833" y="1340867"/>
            <a:ext cx="1198991" cy="2691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1A753-AA12-4B8B-ABAB-82BEB087E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Bringing it together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74FB9-31FB-4AF9-9D53-5197554F8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212" y="2118001"/>
            <a:ext cx="4559425" cy="365592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Used Python to bring all of the data together</a:t>
            </a:r>
          </a:p>
          <a:p>
            <a:r>
              <a:rPr lang="en-US" sz="2000" dirty="0"/>
              <a:t>There were still some issues with</a:t>
            </a:r>
            <a:br>
              <a:rPr lang="en-US" sz="2000" dirty="0"/>
            </a:br>
            <a:r>
              <a:rPr lang="en-US" sz="2000" dirty="0"/>
              <a:t>the data. Some outliers and </a:t>
            </a:r>
            <a:br>
              <a:rPr lang="en-US" sz="2000" dirty="0"/>
            </a:br>
            <a:r>
              <a:rPr lang="en-US" sz="2000" dirty="0"/>
              <a:t>corrupted data, but only &lt;1% </a:t>
            </a:r>
          </a:p>
          <a:p>
            <a:pPr lvl="1"/>
            <a:r>
              <a:rPr lang="en-US" sz="2000" dirty="0"/>
              <a:t>Examples: Data remaining in wrong </a:t>
            </a:r>
            <a:br>
              <a:rPr lang="en-US" sz="2000" dirty="0"/>
            </a:br>
            <a:r>
              <a:rPr lang="en-US" sz="2000" dirty="0"/>
              <a:t>row</a:t>
            </a:r>
          </a:p>
          <a:p>
            <a:pPr lvl="2"/>
            <a:r>
              <a:rPr lang="en-US" sz="1600" dirty="0"/>
              <a:t>Used </a:t>
            </a:r>
            <a:r>
              <a:rPr lang="en-US" sz="1600" dirty="0" err="1"/>
              <a:t>RegEx</a:t>
            </a:r>
            <a:r>
              <a:rPr lang="en-US" sz="1600" dirty="0"/>
              <a:t> and Type constraints to find them</a:t>
            </a:r>
          </a:p>
          <a:p>
            <a:pPr lvl="1"/>
            <a:r>
              <a:rPr lang="en-US" sz="2000" dirty="0"/>
              <a:t>Dropped them</a:t>
            </a:r>
          </a:p>
          <a:p>
            <a:r>
              <a:rPr lang="en-US" sz="2000" dirty="0"/>
              <a:t>Result: 1.7 mil clean rows of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6A827-8239-4506-83FA-8DD49403C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04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4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80561-92A8-4B3B-AF33-B1FE8D84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/>
              <a:t>The JSON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B8203-1A83-4ECD-8477-FF840C9B1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JSON was a clean dataset, but needed to be worked on for Python and </a:t>
            </a:r>
            <a:r>
              <a:rPr lang="en-US" sz="1800" dirty="0" err="1"/>
              <a:t>Jupyter</a:t>
            </a:r>
            <a:r>
              <a:rPr lang="en-US" sz="1800" dirty="0"/>
              <a:t> Notebook use</a:t>
            </a:r>
          </a:p>
          <a:p>
            <a:r>
              <a:rPr lang="en-US" sz="1800" dirty="0"/>
              <a:t>Created two tables: one for ‘context’ and one for ‘weapons’</a:t>
            </a:r>
          </a:p>
          <a:p>
            <a:pPr lvl="1"/>
            <a:r>
              <a:rPr lang="en-US" sz="1800" dirty="0"/>
              <a:t>Assigned Unique Identifier for each JSON line</a:t>
            </a:r>
          </a:p>
          <a:p>
            <a:r>
              <a:rPr lang="en-US" sz="1800" dirty="0"/>
              <a:t>5 Hours worth of Data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~100,000 in context and 1,000,000 in weapons</a:t>
            </a:r>
          </a:p>
          <a:p>
            <a:pPr lvl="1"/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4E5A7-5EA5-48E6-A804-0FAE216E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066" y="843282"/>
            <a:ext cx="4305905" cy="23144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BBCB1-5E7A-4143-B9CE-9F8456BF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6" y="4108715"/>
            <a:ext cx="4305905" cy="150706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63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2663-DD93-4A31-AD84-81FFA89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 dirty="0"/>
              <a:t>The Final Data Tables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8FE4CB-704E-4B2D-AC22-D3A34B65FB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785573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730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4" name="Rectangle 70">
            <a:extLst>
              <a:ext uri="{FF2B5EF4-FFF2-40B4-BE49-F238E27FC236}">
                <a16:creationId xmlns:a16="http://schemas.microsoft.com/office/drawing/2014/main" id="{9D3A9E89-033E-4C4A-8C41-416DABFFD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 72">
            <a:extLst>
              <a:ext uri="{FF2B5EF4-FFF2-40B4-BE49-F238E27FC236}">
                <a16:creationId xmlns:a16="http://schemas.microsoft.com/office/drawing/2014/main" id="{86293361-111E-427D-8E5B-256944AC8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458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584F2-CD9D-47EB-B60C-0BC11151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256" y="1122363"/>
            <a:ext cx="3834384" cy="2902882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Exploring the Data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CDE997A-E6D1-4881-88E5-269E5AC3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C5A17791-3735-41AA-BC18-9EE281D2B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F95E12FB-5FC2-40B9-A965-8D752535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E8C32A1A-9FA0-41F6-9AFF-8ECB7FAE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7CF33DCF-317C-4DA0-AB10-D7FFD765B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2903C14D-D613-4770-8686-F92B1DD38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D5F133F7-E38D-4DA1-99C1-86F681CA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5CAB3553-58B3-4262-BE0D-58D7CA75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9D1B417A-9677-4C16-A473-B9683700F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302AEA5-098D-4C81-88C5-07902BF9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7C4E3ACA-8B17-422E-90A9-7586D06E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D4A1ED5-82F7-4465-9B76-3F80A489F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69D1CC06-3A23-41C0-8EBB-28E61278E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462044AD-4120-4B1C-B41A-A45DA5551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30623D13-D545-4F2E-8425-E59D1BEF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E139ADAB-729A-4C31-B7E7-2532FF3F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7589FD1-9BFF-4E61-8C5E-8CF2AF79A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5F53515D-4E5F-4534-90F9-BD9DE4786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C13CB45B-7C83-43EA-878D-FE9C4593E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38BA5C82-1285-46A1-BA10-254B21663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199FE72C-20A3-4FB4-BD67-E7EDF540D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Image result for borderlands map">
            <a:extLst>
              <a:ext uri="{FF2B5EF4-FFF2-40B4-BE49-F238E27FC236}">
                <a16:creationId xmlns:a16="http://schemas.microsoft.com/office/drawing/2014/main" id="{EDF173DC-8C08-45C6-A89E-A0EC344C4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" r="-2" b="583"/>
          <a:stretch/>
        </p:blipFill>
        <p:spPr bwMode="auto">
          <a:xfrm>
            <a:off x="509517" y="576072"/>
            <a:ext cx="6692560" cy="552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8907291-9D6D-4740-81DB-441477BCA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5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A39C5-05A8-429A-823B-4CB2EA9D2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 lnSpcReduction="10000"/>
          </a:bodyPr>
          <a:lstStyle/>
          <a:p>
            <a:r>
              <a:rPr lang="en-US" sz="2200" dirty="0"/>
              <a:t>Peak single-day Unique Users just after launch at 5,000+</a:t>
            </a:r>
          </a:p>
          <a:p>
            <a:r>
              <a:rPr lang="en-US" sz="2200" dirty="0"/>
              <a:t>Has decreased to ~400 per day, 5 months after release</a:t>
            </a:r>
          </a:p>
          <a:p>
            <a:r>
              <a:rPr lang="en-US" sz="2200" dirty="0"/>
              <a:t>Peaks on the weekends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5044CCC-53E0-475D-BD8D-DA894839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9417"/>
            <a:ext cx="6068182" cy="409800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083A2AC-4A8F-4E29-8187-C4FE22A7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3820" y="219499"/>
            <a:ext cx="6068180" cy="399792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5F8AE-5321-48D0-809F-422571DE2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/>
              <a:t>Unique Players per Month</a:t>
            </a:r>
          </a:p>
        </p:txBody>
      </p:sp>
    </p:spTree>
    <p:extLst>
      <p:ext uri="{BB962C8B-B14F-4D97-AF65-F5344CB8AC3E}">
        <p14:creationId xmlns:p14="http://schemas.microsoft.com/office/powerpoint/2010/main" val="400422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988</Words>
  <Application>Microsoft Office PowerPoint</Application>
  <PresentationFormat>Widescreen</PresentationFormat>
  <Paragraphs>109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Avenir Next LT Pro</vt:lpstr>
      <vt:lpstr>Calibri</vt:lpstr>
      <vt:lpstr>Calibri Light</vt:lpstr>
      <vt:lpstr>Office Theme</vt:lpstr>
      <vt:lpstr>Cleaning the Data and Analyzing It</vt:lpstr>
      <vt:lpstr>Cleaning the Data</vt:lpstr>
      <vt:lpstr>The CSV</vt:lpstr>
      <vt:lpstr>Cleaning in Excel</vt:lpstr>
      <vt:lpstr>Bringing it together</vt:lpstr>
      <vt:lpstr>The JSON file</vt:lpstr>
      <vt:lpstr>The Final Data Tables</vt:lpstr>
      <vt:lpstr>Exploring the Data</vt:lpstr>
      <vt:lpstr>Unique Players per Month</vt:lpstr>
      <vt:lpstr>The number of Total minutes played per day also increases on the weekends  People’s session times remain fairly constant over the months.</vt:lpstr>
      <vt:lpstr>People played it for shorter amount of time in October, but there were more players</vt:lpstr>
      <vt:lpstr>How long are people playing?</vt:lpstr>
      <vt:lpstr>Playtime By Month</vt:lpstr>
      <vt:lpstr>Summary on Playtimes</vt:lpstr>
      <vt:lpstr>People LOVE Beast Master (FL4K)</vt:lpstr>
      <vt:lpstr>Which Vault Hunter is played for the longest</vt:lpstr>
      <vt:lpstr>Operative (Zane) does the Most Damage</vt:lpstr>
      <vt:lpstr>Summary on Characters</vt:lpstr>
      <vt:lpstr>What are people using to play Borderlands 5?</vt:lpstr>
      <vt:lpstr>3 Platforms above the rest</vt:lpstr>
      <vt:lpstr>Platform User Behaviors</vt:lpstr>
      <vt:lpstr>Summary on Platform Habits</vt:lpstr>
      <vt:lpstr>Let’s look at a subset of data</vt:lpstr>
      <vt:lpstr>Checking the specifics</vt:lpstr>
      <vt:lpstr>Less PC Players, but they’re… better?</vt:lpstr>
      <vt:lpstr>Final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Fixing the Mess and Analyzing It</dc:title>
  <dc:creator>Alvaro Hu</dc:creator>
  <cp:lastModifiedBy>Alvaro Hu</cp:lastModifiedBy>
  <cp:revision>1</cp:revision>
  <cp:lastPrinted>2020-03-23T15:29:33Z</cp:lastPrinted>
  <dcterms:created xsi:type="dcterms:W3CDTF">2020-03-22T19:44:31Z</dcterms:created>
  <dcterms:modified xsi:type="dcterms:W3CDTF">2020-03-23T15:38:27Z</dcterms:modified>
</cp:coreProperties>
</file>